
<file path=[Content_Types].xml><?xml version="1.0" encoding="utf-8"?>
<Types xmlns="http://schemas.openxmlformats.org/package/2006/content-types">
  <Default Extension="png" ContentType="image/png"/>
  <Default Extension="gif" ContentType="image/gif"/>
  <Default Extension="wdp" ContentType="image/vnd.ms-photo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89" r:id="rId3"/>
    <p:sldId id="590" r:id="rId5"/>
    <p:sldId id="616" r:id="rId6"/>
    <p:sldId id="591" r:id="rId7"/>
    <p:sldId id="592" r:id="rId8"/>
    <p:sldId id="593" r:id="rId9"/>
    <p:sldId id="613" r:id="rId10"/>
    <p:sldId id="614" r:id="rId11"/>
    <p:sldId id="615" r:id="rId12"/>
    <p:sldId id="594" r:id="rId13"/>
    <p:sldId id="595" r:id="rId14"/>
    <p:sldId id="596" r:id="rId15"/>
    <p:sldId id="597" r:id="rId16"/>
    <p:sldId id="598" r:id="rId17"/>
    <p:sldId id="5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0" y="763"/>
      </p:cViewPr>
      <p:guideLst>
        <p:guide orient="horz" pos="2132"/>
        <p:guide pos="37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0CF77-8CC2-4973-B4B0-6AA29A646DA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0D4E2-0BCC-4F5D-AE1D-792F5BB881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997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97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42BC4A-1EBF-45EA-AF8C-2ABDDC30BA19}" type="slidenum">
              <a:rPr lang="en-US" altLang="vi-VN" sz="1200" b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vi-VN" sz="12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997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97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42BC4A-1EBF-45EA-AF8C-2ABDDC30BA19}" type="slidenum">
              <a:rPr lang="en-US" altLang="vi-VN" sz="1200" b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vi-VN" sz="12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132F-27AD-4901-812E-8330D548751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DB45D-C96A-4B08-B991-7A5C429990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microsoft.com/office/2007/relationships/hdphoto" Target="../media/image21.wdp"/><Relationship Id="rId3" Type="http://schemas.openxmlformats.org/officeDocument/2006/relationships/image" Target="../media/image20.png"/><Relationship Id="rId2" Type="http://schemas.openxmlformats.org/officeDocument/2006/relationships/image" Target="NULL" TargetMode="External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.xml"/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s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41659" y="2213647"/>
            <a:ext cx="9548261" cy="4499973"/>
          </a:xfrm>
          <a:prstGeom prst="rect">
            <a:avLst/>
          </a:prstGeom>
        </p:spPr>
      </p:pic>
      <p:pic>
        <p:nvPicPr>
          <p:cNvPr id="5" name="Picture 4" descr="clou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808" y="3690198"/>
            <a:ext cx="4572383" cy="263608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437744" y="3382954"/>
            <a:ext cx="3328128" cy="2117"/>
            <a:chOff x="3328308" y="2537215"/>
            <a:chExt cx="2496096" cy="158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328308" y="2537215"/>
              <a:ext cx="1828800" cy="1588"/>
            </a:xfrm>
            <a:prstGeom prst="line">
              <a:avLst/>
            </a:prstGeom>
            <a:ln w="19050" cmpd="sng">
              <a:solidFill>
                <a:srgbClr val="ECE54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84324" y="2537215"/>
              <a:ext cx="640080" cy="1588"/>
            </a:xfrm>
            <a:prstGeom prst="line">
              <a:avLst/>
            </a:prstGeom>
            <a:ln w="19050" cmpd="sng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5114679" y="2494051"/>
            <a:ext cx="1943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5155" y="4549877"/>
            <a:ext cx="3567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4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9400"/>
            <a:ext cx="755969" cy="7722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1019" y="279400"/>
            <a:ext cx="8609965" cy="20300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VÂN ĐỒN</a:t>
            </a:r>
            <a:endParaRPr lang="en-US" sz="5400" b="1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TỔ: SỬ - ĐỊA – GDCD</a:t>
            </a:r>
            <a:endParaRPr lang="en-US" sz="3600" b="1" i="1" cap="none" spc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GDCD 6</a:t>
            </a:r>
            <a:endParaRPr lang="en-US" sz="3600" b="1" i="1" cap="none" spc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0000">
        <p:fade/>
      </p:transition>
    </mc:Choice>
    <mc:Fallback>
      <p:transition spd="med" advTm="9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202177"/>
          <a:ext cx="11734800" cy="4637944"/>
        </p:xfrm>
        <a:graphic>
          <a:graphicData uri="http://schemas.openxmlformats.org/drawingml/2006/table">
            <a:tbl>
              <a:tblPr firstRow="1" firstCol="1" bandRow="1"/>
              <a:tblGrid>
                <a:gridCol w="2520226"/>
                <a:gridCol w="9214574"/>
              </a:tblGrid>
              <a:tr h="16954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“Think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”: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altLang="vi-VN" sz="240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240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 đường thành công không có dấu chân của kẻ lười biếng</a:t>
                      </a:r>
                      <a:r>
                        <a:rPr lang="en-US" sz="240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i="0" u="none" strike="noStrike" kern="1200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Lỗ</a:t>
                      </a:r>
                      <a:r>
                        <a:rPr lang="en-US" sz="2400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u="none" strike="noStrike" kern="1200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2400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i="0" u="none" strike="noStrike" kern="1200" baseline="0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2400" i="0" u="none" strike="noStrike" kern="1200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Nghị</a:t>
                      </a:r>
                      <a:r>
                        <a:rPr lang="en-US" sz="2400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u="none" strike="noStrike" kern="1200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400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u="none" strike="noStrike" kern="1200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u="none" strike="noStrike" kern="1200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kiên</a:t>
                      </a:r>
                      <a:r>
                        <a:rPr lang="en-US" sz="2400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u="none" strike="noStrike" kern="1200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</a:t>
                      </a:r>
                      <a:r>
                        <a:rPr lang="en-US" sz="2400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u="none" strike="noStrike" kern="1200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u="none" strike="noStrike" kern="1200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400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u="none" strike="noStrike" kern="1200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2400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u="none" strike="noStrike" kern="1200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2400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u="none" strike="noStrike" kern="1200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(Benjamin Franklin)</a:t>
                      </a:r>
                      <a:endParaRPr lang="en-US" sz="2400" u="none" strike="noStrike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051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“Pair”: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59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“Share”: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Chia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siêng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kiên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trì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 descr="Think, Pair, Share – phương pháp học tốt cho nhóm trẻ - CTH EDU"/>
          <p:cNvPicPr/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" y="0"/>
            <a:ext cx="3324357" cy="2202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4142902" y="742824"/>
            <a:ext cx="6381297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Thảo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luận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endParaRPr lang="en-US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7 Marbelia Regular" panose="02000500000000000000" pitchFamily="2" charset="0"/>
              <a:ea typeface="Verdana" panose="020B060403050404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rot="198028">
            <a:off x="3753963" y="-142901"/>
            <a:ext cx="8001285" cy="2113680"/>
            <a:chOff x="5855626" y="-119829"/>
            <a:chExt cx="5927300" cy="3556577"/>
          </a:xfrm>
        </p:grpSpPr>
        <p:sp>
          <p:nvSpPr>
            <p:cNvPr id="16" name="Rectangle 15"/>
            <p:cNvSpPr/>
            <p:nvPr/>
          </p:nvSpPr>
          <p:spPr>
            <a:xfrm rot="21415615">
              <a:off x="6017340" y="626201"/>
              <a:ext cx="5027723" cy="2810547"/>
            </a:xfrm>
            <a:prstGeom prst="rect">
              <a:avLst/>
            </a:prstGeom>
            <a:noFill/>
            <a:ln w="57150" cap="flat" cmpd="sng" algn="ctr">
              <a:solidFill>
                <a:srgbClr val="AFC98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 smtClean="0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2800" l="46286" r="100000">
                          <a14:foregroundMark x1="4429" y1="30800" x2="4429" y2="30800"/>
                          <a14:foregroundMark x1="5714" y1="52000" x2="5714" y2="52400"/>
                          <a14:foregroundMark x1="6857" y1="64800" x2="6857" y2="64800"/>
                          <a14:foregroundMark x1="5714" y1="79400" x2="5714" y2="79400"/>
                          <a14:foregroundMark x1="16143" y1="79400" x2="16143" y2="79400"/>
                          <a14:foregroundMark x1="9143" y1="62000" x2="9143" y2="62000"/>
                          <a14:foregroundMark x1="9286" y1="62600" x2="5000" y2="65200"/>
                          <a14:foregroundMark x1="5857" y1="41400" x2="5857" y2="41400"/>
                          <a14:foregroundMark x1="3857" y1="19200" x2="3857" y2="19200"/>
                          <a14:foregroundMark x1="2571" y1="12600" x2="2571" y2="12600"/>
                          <a14:foregroundMark x1="5714" y1="71200" x2="5714" y2="71200"/>
                          <a14:foregroundMark x1="50143" y1="61000" x2="50143" y2="61000"/>
                          <a14:foregroundMark x1="41857" y1="78200" x2="41857" y2="78200"/>
                          <a14:foregroundMark x1="40143" y1="96400" x2="40143" y2="96400"/>
                          <a14:foregroundMark x1="51000" y1="62000" x2="51000" y2="62000"/>
                          <a14:foregroundMark x1="58857" y1="55200" x2="58857" y2="55200"/>
                          <a14:foregroundMark x1="70143" y1="57000" x2="70143" y2="57000"/>
                          <a14:foregroundMark x1="78714" y1="66400" x2="78714" y2="66400"/>
                          <a14:foregroundMark x1="84714" y1="78400" x2="84714" y2="78400"/>
                          <a14:foregroundMark x1="84429" y1="96200" x2="84429" y2="96200"/>
                          <a14:foregroundMark x1="43571" y1="71200" x2="43571" y2="71200"/>
                          <a14:foregroundMark x1="42571" y1="74200" x2="45000" y2="69800"/>
                          <a14:foregroundMark x1="45429" y1="64000" x2="45429" y2="64000"/>
                          <a14:foregroundMark x1="46571" y1="58600" x2="46571" y2="58600"/>
                          <a14:foregroundMark x1="44286" y1="55600" x2="44286" y2="55600"/>
                          <a14:foregroundMark x1="79429" y1="65400" x2="79429" y2="65400"/>
                          <a14:foregroundMark x1="75571" y1="61200" x2="75571" y2="61200"/>
                          <a14:foregroundMark x1="74714" y1="60400" x2="74714" y2="60400"/>
                          <a14:foregroundMark x1="76286" y1="62600" x2="76286" y2="62600"/>
                          <a14:foregroundMark x1="71000" y1="59200" x2="71000" y2="59200"/>
                          <a14:foregroundMark x1="73571" y1="60200" x2="73571" y2="60200"/>
                          <a14:foregroundMark x1="49286" y1="6800" x2="49286" y2="6800"/>
                          <a14:foregroundMark x1="54714" y1="7800" x2="54714" y2="7800"/>
                          <a14:foregroundMark x1="49286" y1="8600" x2="49286" y2="8600"/>
                          <a14:foregroundMark x1="59143" y1="6400" x2="59143" y2="6400"/>
                          <a14:foregroundMark x1="60286" y1="6200" x2="60286" y2="6200"/>
                          <a14:foregroundMark x1="65714" y1="6600" x2="65714" y2="6600"/>
                          <a14:foregroundMark x1="56714" y1="6200" x2="56714" y2="6200"/>
                          <a14:foregroundMark x1="53000" y1="6600" x2="53000" y2="6600"/>
                          <a14:foregroundMark x1="48714" y1="13000" x2="48714" y2="13000"/>
                          <a14:foregroundMark x1="48714" y1="14600" x2="48714" y2="14600"/>
                          <a14:foregroundMark x1="48857" y1="16800" x2="48857" y2="16800"/>
                          <a14:foregroundMark x1="48857" y1="19800" x2="48857" y2="19800"/>
                          <a14:foregroundMark x1="49000" y1="22200" x2="49000" y2="22200"/>
                          <a14:foregroundMark x1="49000" y1="24600" x2="49000" y2="24600"/>
                          <a14:foregroundMark x1="49143" y1="26400" x2="49143" y2="26400"/>
                          <a14:foregroundMark x1="49286" y1="29400" x2="49286" y2="29400"/>
                          <a14:foregroundMark x1="49143" y1="31800" x2="49143" y2="31800"/>
                          <a14:foregroundMark x1="49143" y1="34600" x2="49143" y2="35200"/>
                          <a14:foregroundMark x1="49143" y1="38200" x2="49143" y2="38600"/>
                          <a14:foregroundMark x1="49286" y1="40200" x2="49286" y2="40200"/>
                          <a14:foregroundMark x1="49571" y1="43200" x2="49571" y2="43200"/>
                          <a14:foregroundMark x1="49714" y1="45600" x2="49714" y2="45600"/>
                          <a14:foregroundMark x1="48571" y1="19000" x2="48429" y2="18600"/>
                          <a14:foregroundMark x1="48429" y1="14000" x2="48429" y2="14000"/>
                          <a14:foregroundMark x1="48429" y1="12600" x2="48429" y2="12600"/>
                          <a14:foregroundMark x1="48143" y1="10400" x2="48143" y2="10400"/>
                          <a14:foregroundMark x1="49000" y1="36600" x2="49000" y2="37200"/>
                          <a14:foregroundMark x1="49429" y1="40000" x2="49429" y2="40600"/>
                          <a14:foregroundMark x1="49714" y1="47200" x2="49714" y2="47200"/>
                          <a14:foregroundMark x1="49857" y1="49600" x2="49857" y2="49600"/>
                          <a14:foregroundMark x1="49857" y1="55600" x2="49857" y2="55600"/>
                          <a14:foregroundMark x1="80000" y1="65600" x2="80000" y2="65600"/>
                          <a14:foregroundMark x1="82714" y1="73800" x2="82714" y2="73800"/>
                          <a14:foregroundMark x1="83571" y1="79200" x2="83571" y2="79200"/>
                          <a14:foregroundMark x1="81571" y1="72000" x2="81571" y2="72000"/>
                          <a14:foregroundMark x1="81000" y1="69600" x2="81000" y2="69600"/>
                          <a14:foregroundMark x1="84429" y1="84800" x2="84429" y2="84800"/>
                          <a14:foregroundMark x1="84571" y1="90000" x2="84571" y2="90000"/>
                          <a14:foregroundMark x1="81429" y1="5200" x2="81429" y2="5200"/>
                          <a14:foregroundMark x1="88571" y1="4600" x2="88571" y2="4600"/>
                          <a14:foregroundMark x1="93429" y1="3400" x2="93429" y2="3400"/>
                          <a14:foregroundMark x1="94714" y1="4400" x2="94714" y2="4400"/>
                          <a14:foregroundMark x1="77286" y1="4800" x2="77286" y2="4800"/>
                          <a14:foregroundMark x1="76000" y1="5400" x2="76000" y2="5400"/>
                          <a14:foregroundMark x1="72429" y1="5800" x2="72429" y2="5800"/>
                          <a14:foregroundMark x1="68286" y1="5600" x2="68286" y2="5600"/>
                          <a14:foregroundMark x1="79286" y1="4800" x2="79286" y2="4800"/>
                          <a14:foregroundMark x1="89571" y1="4400" x2="89571" y2="4400"/>
                          <a14:foregroundMark x1="94143" y1="8200" x2="94143" y2="8200"/>
                          <a14:foregroundMark x1="51571" y1="60000" x2="51571" y2="60000"/>
                          <a14:foregroundMark x1="8429" y1="76200" x2="8429" y2="76200"/>
                          <a14:foregroundMark x1="3571" y1="65000" x2="3571" y2="65000"/>
                          <a14:foregroundMark x1="8571" y1="69200" x2="8571" y2="69200"/>
                          <a14:foregroundMark x1="8143" y1="70600" x2="8143" y2="70600"/>
                          <a14:foregroundMark x1="3000" y1="69400" x2="3000" y2="69400"/>
                          <a14:foregroundMark x1="4714" y1="76000" x2="4714" y2="76000"/>
                          <a14:foregroundMark x1="7571" y1="81800" x2="7571" y2="81800"/>
                          <a14:foregroundMark x1="7429" y1="83600" x2="7429" y2="83600"/>
                          <a14:foregroundMark x1="2714" y1="79600" x2="2714" y2="79600"/>
                          <a14:foregroundMark x1="3429" y1="83000" x2="3429" y2="83000"/>
                          <a14:foregroundMark x1="10571" y1="84000" x2="10571" y2="84000"/>
                          <a14:foregroundMark x1="11286" y1="78600" x2="11286" y2="78600"/>
                          <a14:foregroundMark x1="10857" y1="74800" x2="10857" y2="74800"/>
                          <a14:foregroundMark x1="6143" y1="55800" x2="6143" y2="55800"/>
                          <a14:foregroundMark x1="5429" y1="46800" x2="5429" y2="46800"/>
                          <a14:foregroundMark x1="5571" y1="56600" x2="5571" y2="56600"/>
                          <a14:foregroundMark x1="16714" y1="80000" x2="16714" y2="80000"/>
                          <a14:foregroundMark x1="40714" y1="85600" x2="40714" y2="85600"/>
                          <a14:foregroundMark x1="40571" y1="90000" x2="40571" y2="90000"/>
                          <a14:foregroundMark x1="41000" y1="82600" x2="41000" y2="82600"/>
                          <a14:foregroundMark x1="40571" y1="86600" x2="40571" y2="86600"/>
                          <a14:foregroundMark x1="40714" y1="89600" x2="40714" y2="89600"/>
                          <a14:foregroundMark x1="40714" y1="83600" x2="40714" y2="83600"/>
                          <a14:foregroundMark x1="17714" y1="77200" x2="17714" y2="77200"/>
                          <a14:foregroundMark x1="87429" y1="4000" x2="87429" y2="4000"/>
                          <a14:foregroundMark x1="86429" y1="4600" x2="86429" y2="4600"/>
                          <a14:foregroundMark x1="85714" y1="5000" x2="85714" y2="5000"/>
                          <a14:foregroundMark x1="64000" y1="5800" x2="64000" y2="5800"/>
                          <a14:backgroundMark x1="47571" y1="4600" x2="49571" y2="2600"/>
                          <a14:backgroundMark x1="50429" y1="3200" x2="51571" y2="3400"/>
                          <a14:backgroundMark x1="53000" y1="3800" x2="53000" y2="3800"/>
                          <a14:backgroundMark x1="61714" y1="1600" x2="61714" y2="1600"/>
                          <a14:backgroundMark x1="65000" y1="2600" x2="65000" y2="2600"/>
                          <a14:backgroundMark x1="74714" y1="1400" x2="74714" y2="1400"/>
                          <a14:backgroundMark x1="76571" y1="1800" x2="76571" y2="1800"/>
                          <a14:backgroundMark x1="75429" y1="3800" x2="75429" y2="3800"/>
                          <a14:backgroundMark x1="77286" y1="1800" x2="77286" y2="1800"/>
                          <a14:backgroundMark x1="78714" y1="2000" x2="78714" y2="2000"/>
                          <a14:backgroundMark x1="78714" y1="2000" x2="78714" y2="2000"/>
                          <a14:backgroundMark x1="84429" y1="1400" x2="84429" y2="1400"/>
                          <a14:backgroundMark x1="86143" y1="1800" x2="86429" y2="2200"/>
                          <a14:backgroundMark x1="87714" y1="2200" x2="87714" y2="2200"/>
                          <a14:backgroundMark x1="86286" y1="4400" x2="86286" y2="4400"/>
                          <a14:backgroundMark x1="88857" y1="1800" x2="88857" y2="1800"/>
                          <a14:backgroundMark x1="95143" y1="1000" x2="95143" y2="1000"/>
                          <a14:backgroundMark x1="97000" y1="3200" x2="97000" y2="3200"/>
                          <a14:backgroundMark x1="96429" y1="6600" x2="96429" y2="6600"/>
                          <a14:backgroundMark x1="97000" y1="7800" x2="97000" y2="7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86" t="-6463" r="-779" b="87337"/>
            <a:stretch>
              <a:fillRect/>
            </a:stretch>
          </p:blipFill>
          <p:spPr>
            <a:xfrm>
              <a:off x="5855626" y="-119829"/>
              <a:ext cx="5927300" cy="1209103"/>
            </a:xfrm>
            <a:prstGeom prst="rect">
              <a:avLst/>
            </a:prstGeom>
          </p:spPr>
        </p:pic>
      </p:grpSp>
      <p:pic>
        <p:nvPicPr>
          <p:cNvPr id="20" name="Picture 12" descr="Ink, Think, Pair Share - Welcome!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>
            <a:fillRect/>
          </a:stretch>
        </p:blipFill>
        <p:spPr bwMode="auto">
          <a:xfrm>
            <a:off x="393446" y="2780676"/>
            <a:ext cx="2208127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nk, Think, Pair Share - Welcome!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8" b="29105"/>
          <a:stretch>
            <a:fillRect/>
          </a:stretch>
        </p:blipFill>
        <p:spPr bwMode="auto">
          <a:xfrm>
            <a:off x="393446" y="3959289"/>
            <a:ext cx="2208127" cy="8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nk, Think, Pair Share - Welcome!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9"/>
          <a:stretch>
            <a:fillRect/>
          </a:stretch>
        </p:blipFill>
        <p:spPr bwMode="auto">
          <a:xfrm>
            <a:off x="306472" y="5375988"/>
            <a:ext cx="2084491" cy="13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82262" y="394767"/>
            <a:ext cx="11640166" cy="6315075"/>
            <a:chOff x="636567" y="634162"/>
            <a:chExt cx="11640166" cy="63150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567" y="634162"/>
              <a:ext cx="5064981" cy="5897312"/>
            </a:xfrm>
            <a:prstGeom prst="rect">
              <a:avLst/>
            </a:prstGeom>
          </p:spPr>
        </p:pic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1217993" y="5747100"/>
              <a:ext cx="4867651" cy="5530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000" dirty="0" smtClean="0">
                <a:solidFill>
                  <a:srgbClr val="FF0000"/>
                </a:solidFill>
                <a:latin typeface="SVN-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>
              <a:fillRect/>
            </a:stretch>
          </p:blipFill>
          <p:spPr>
            <a:xfrm>
              <a:off x="9097265" y="728741"/>
              <a:ext cx="1934005" cy="2654235"/>
            </a:xfrm>
            <a:prstGeom prst="rect">
              <a:avLst/>
            </a:prstGeom>
          </p:spPr>
        </p:pic>
        <p:pic>
          <p:nvPicPr>
            <p:cNvPr id="13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00" t="72533" r="8533"/>
            <a:stretch>
              <a:fillRect/>
            </a:stretch>
          </p:blipFill>
          <p:spPr>
            <a:xfrm>
              <a:off x="9097307" y="5922442"/>
              <a:ext cx="1812290" cy="1026795"/>
            </a:xfrm>
            <a:prstGeom prst="rect">
              <a:avLst/>
            </a:prstGeom>
          </p:spPr>
        </p:pic>
        <p:pic>
          <p:nvPicPr>
            <p:cNvPr id="14" name="图片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6" r="34400" b="5897"/>
            <a:stretch>
              <a:fillRect/>
            </a:stretch>
          </p:blipFill>
          <p:spPr>
            <a:xfrm>
              <a:off x="979714" y="987490"/>
              <a:ext cx="8621377" cy="4528321"/>
            </a:xfrm>
            <a:prstGeom prst="rect">
              <a:avLst/>
            </a:prstGeom>
          </p:spPr>
        </p:pic>
        <p:pic>
          <p:nvPicPr>
            <p:cNvPr id="15" name="图片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>
              <a:fillRect/>
            </a:stretch>
          </p:blipFill>
          <p:spPr>
            <a:xfrm>
              <a:off x="10423549" y="1675533"/>
              <a:ext cx="1853184" cy="5055616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2459174" y="1790293"/>
            <a:ext cx="6541176" cy="2696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500"/>
              </a:spcAft>
              <a:buClr>
                <a:srgbClr val="000000"/>
              </a:buClr>
              <a:buSzPts val="1200"/>
              <a:tabLst>
                <a:tab pos="252730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Lỗ Tấn muốn khẳng định: kẻ lười biếng không thể có được thành công. Vì thế, muốn thành công nhất định chúng ta phải siêng năng, chăm chỉ.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500"/>
              </a:spcAft>
              <a:buClr>
                <a:srgbClr val="000000"/>
              </a:buClr>
              <a:buSzPts val="1200"/>
              <a:tabLst>
                <a:tab pos="252730" algn="l"/>
              </a:tabLst>
            </a:pPr>
            <a:r>
              <a:rPr 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Benjamin Franklin muốn khẳng định: nghị lực, kiên trì sẽ giúp chúng ta chiến thắng mọi khó khăn, thử thách.</a:t>
            </a:r>
            <a:endParaRPr lang="en-US" sz="2000" b="1" dirty="0" smtClean="0">
              <a:solidFill>
                <a:schemeClr val="accent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500"/>
              </a:spcAft>
              <a:buClr>
                <a:srgbClr val="000000"/>
              </a:buClr>
              <a:buSzPts val="1200"/>
              <a:tabLst>
                <a:tab pos="252730" algn="l"/>
              </a:tabLst>
            </a:pPr>
            <a:r>
              <a:rPr lang="en-US" sz="20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danh ngôn của Lỗ Tấn và Benjamin Franklin muốn khuyên chúng ta điều gì?</a:t>
            </a:r>
            <a:endParaRPr lang="en-US" sz="2000" b="1" i="1" dirty="0" smtClean="0">
              <a:solidFill>
                <a:schemeClr val="accent6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图片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" y="38100"/>
            <a:ext cx="1414145" cy="225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Xin Chào Cuộc Số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Google Shape;154;p8"/>
          <p:cNvPicPr preferRelativeResize="0"/>
          <p:nvPr/>
        </p:nvPicPr>
        <p:blipFill rotWithShape="1">
          <a:blip r:embed="rId1"/>
          <a:srcRect l="16992" t="-937" r="50159" b="17086"/>
          <a:stretch>
            <a:fillRect/>
          </a:stretch>
        </p:blipFill>
        <p:spPr>
          <a:xfrm>
            <a:off x="155575" y="283076"/>
            <a:ext cx="10515146" cy="710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142" y="-144463"/>
            <a:ext cx="2584200" cy="19715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417" y="2463890"/>
            <a:ext cx="2900751" cy="4359018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15376" y="2868945"/>
            <a:ext cx="896135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Ý 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4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4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vượt qua khó khăn, thử thách và hướng đến thành công.</a:t>
            </a:r>
            <a:endParaRPr lang="en-US" sz="4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360安全浏览器下载\六一\Nipic_2531170_60e991fb751d3f8f\Nipic_2531170_20140501162158900000 [转换]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4935" y="3412945"/>
            <a:ext cx="3274783" cy="317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89"/>
          <p:cNvSpPr>
            <a:spLocks noChangeArrowheads="1"/>
          </p:cNvSpPr>
          <p:nvPr/>
        </p:nvSpPr>
        <p:spPr bwMode="auto">
          <a:xfrm>
            <a:off x="476837" y="4300020"/>
            <a:ext cx="2667000" cy="119888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altLang="zh-CN" sz="2400" b="1" kern="0" dirty="0" err="1" smtClean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HOẠT </a:t>
            </a:r>
            <a:endParaRPr lang="en-US" altLang="zh-CN" sz="2400" b="1" kern="0" dirty="0" err="1" smtClean="0">
              <a:solidFill>
                <a:schemeClr val="accent4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2400" b="1" kern="0" dirty="0" err="1" smtClean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ĐỘNG </a:t>
            </a:r>
            <a:endParaRPr lang="en-US" altLang="zh-CN" sz="2400" b="1" kern="0" dirty="0" err="1" smtClean="0">
              <a:solidFill>
                <a:schemeClr val="accent4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2400" b="1" kern="0" dirty="0" err="1" smtClean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NHÓM</a:t>
            </a:r>
            <a:endParaRPr lang="en-US" altLang="zh-CN" sz="2400" b="1" kern="0" dirty="0" err="1" smtClean="0">
              <a:solidFill>
                <a:schemeClr val="accent4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752552" y="44454"/>
            <a:ext cx="9091569" cy="187989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49875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Trò chơi </a:t>
            </a:r>
            <a:endParaRPr lang="en-US" sz="3600" b="1" i="1" kern="10" dirty="0" smtClean="0">
              <a:ln w="9525">
                <a:solidFill>
                  <a:srgbClr val="000000"/>
                </a:solidFill>
                <a:round/>
              </a:ln>
              <a:solidFill>
                <a:srgbClr val="0000FF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sức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đội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”  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3086998" y="2066469"/>
            <a:ext cx="8501261" cy="953135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2590" y="3412945"/>
            <a:ext cx="7603397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đạị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đã viết.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bảng.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2" y="1598896"/>
            <a:ext cx="2884786" cy="2083705"/>
          </a:xfrm>
          <a:prstGeom prst="rect">
            <a:avLst/>
          </a:prstGeom>
        </p:spPr>
      </p:pic>
      <p:pic>
        <p:nvPicPr>
          <p:cNvPr id="12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583" y="2686048"/>
            <a:ext cx="2678802" cy="1798277"/>
          </a:xfrm>
          <a:prstGeom prst="rect">
            <a:avLst/>
          </a:prstGeom>
        </p:spPr>
      </p:pic>
      <p:sp>
        <p:nvSpPr>
          <p:cNvPr id="7" name="Rectangle 5"/>
          <p:cNvSpPr/>
          <p:nvPr/>
        </p:nvSpPr>
        <p:spPr>
          <a:xfrm>
            <a:off x="3240210" y="3412945"/>
            <a:ext cx="7603397" cy="26765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đạị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đã viết.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bảng.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4785" y="2873828"/>
            <a:ext cx="2900751" cy="3984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639" y="-368360"/>
            <a:ext cx="10244245" cy="5446546"/>
          </a:xfrm>
          <a:prstGeom prst="rect">
            <a:avLst/>
          </a:prstGeom>
        </p:spPr>
      </p:pic>
      <p:pic>
        <p:nvPicPr>
          <p:cNvPr id="9" name="图片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42" y="1835682"/>
            <a:ext cx="2900060" cy="515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916087" y="1435618"/>
            <a:ext cx="7724897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42000"/>
              </a:lnSpc>
              <a:spcBef>
                <a:spcPts val="0"/>
              </a:spcBef>
              <a:spcAft>
                <a:spcPts val="1200"/>
              </a:spcAft>
              <a:buClr>
                <a:srgbClr val="65311B"/>
              </a:buClr>
              <a:buSzPts val="400"/>
              <a:buFont typeface="Arial" panose="020B0604020202020204" pitchFamily="34" charset="0"/>
              <a:buNone/>
              <a:tabLst>
                <a:tab pos="52578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luyện tính siêng năng, kiên trì, em cần học tập chuyên cần</a:t>
            </a:r>
            <a:r>
              <a:rPr lang="en-US" alt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US" alt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hăm chỉ rèn luyện kĩ năng sống</a:t>
            </a:r>
            <a:r>
              <a:rPr lang="en-US" alt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 ngừng hoàn thiện hành vi, thái độ và sự ứng xử trước những khó khăn và thách thức.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>
            <a:grpSpLocks noChangeAspect="1"/>
          </p:cNvGrpSpPr>
          <p:nvPr/>
        </p:nvGrpSpPr>
        <p:grpSpPr bwMode="auto">
          <a:xfrm>
            <a:off x="326432" y="4193783"/>
            <a:ext cx="5057297" cy="3022248"/>
            <a:chOff x="0" y="0"/>
            <a:chExt cx="5460" cy="3810"/>
          </a:xfrm>
          <a:scene3d>
            <a:camera prst="isometricBottomDown"/>
            <a:lightRig rig="threePt" dir="t"/>
          </a:scene3d>
        </p:grpSpPr>
        <p:sp>
          <p:nvSpPr>
            <p:cNvPr id="11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60" cy="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 3" panose="05040102010807070707" pitchFamily="18" charset="2"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4"/>
            <p:cNvSpPr/>
            <p:nvPr/>
          </p:nvSpPr>
          <p:spPr bwMode="auto">
            <a:xfrm>
              <a:off x="1120" y="906"/>
              <a:ext cx="3220" cy="1998"/>
            </a:xfrm>
            <a:custGeom>
              <a:avLst/>
              <a:gdLst>
                <a:gd name="T0" fmla="*/ 648 w 3220"/>
                <a:gd name="T1" fmla="*/ 48 h 1998"/>
                <a:gd name="T2" fmla="*/ 807 w 3220"/>
                <a:gd name="T3" fmla="*/ 100 h 1998"/>
                <a:gd name="T4" fmla="*/ 952 w 3220"/>
                <a:gd name="T5" fmla="*/ 104 h 1998"/>
                <a:gd name="T6" fmla="*/ 1091 w 3220"/>
                <a:gd name="T7" fmla="*/ 88 h 1998"/>
                <a:gd name="T8" fmla="*/ 1219 w 3220"/>
                <a:gd name="T9" fmla="*/ 68 h 1998"/>
                <a:gd name="T10" fmla="*/ 1339 w 3220"/>
                <a:gd name="T11" fmla="*/ 64 h 1998"/>
                <a:gd name="T12" fmla="*/ 1452 w 3220"/>
                <a:gd name="T13" fmla="*/ 96 h 1998"/>
                <a:gd name="T14" fmla="*/ 1560 w 3220"/>
                <a:gd name="T15" fmla="*/ 187 h 1998"/>
                <a:gd name="T16" fmla="*/ 1665 w 3220"/>
                <a:gd name="T17" fmla="*/ 195 h 1998"/>
                <a:gd name="T18" fmla="*/ 1759 w 3220"/>
                <a:gd name="T19" fmla="*/ 100 h 1998"/>
                <a:gd name="T20" fmla="*/ 1842 w 3220"/>
                <a:gd name="T21" fmla="*/ 44 h 1998"/>
                <a:gd name="T22" fmla="*/ 1918 w 3220"/>
                <a:gd name="T23" fmla="*/ 20 h 1998"/>
                <a:gd name="T24" fmla="*/ 1984 w 3220"/>
                <a:gd name="T25" fmla="*/ 16 h 1998"/>
                <a:gd name="T26" fmla="*/ 2049 w 3220"/>
                <a:gd name="T27" fmla="*/ 32 h 1998"/>
                <a:gd name="T28" fmla="*/ 2114 w 3220"/>
                <a:gd name="T29" fmla="*/ 52 h 1998"/>
                <a:gd name="T30" fmla="*/ 2188 w 3220"/>
                <a:gd name="T31" fmla="*/ 72 h 1998"/>
                <a:gd name="T32" fmla="*/ 2271 w 3220"/>
                <a:gd name="T33" fmla="*/ 92 h 1998"/>
                <a:gd name="T34" fmla="*/ 2365 w 3220"/>
                <a:gd name="T35" fmla="*/ 96 h 1998"/>
                <a:gd name="T36" fmla="*/ 2475 w 3220"/>
                <a:gd name="T37" fmla="*/ 88 h 1998"/>
                <a:gd name="T38" fmla="*/ 2600 w 3220"/>
                <a:gd name="T39" fmla="*/ 56 h 1998"/>
                <a:gd name="T40" fmla="*/ 2680 w 3220"/>
                <a:gd name="T41" fmla="*/ 68 h 1998"/>
                <a:gd name="T42" fmla="*/ 2714 w 3220"/>
                <a:gd name="T43" fmla="*/ 159 h 1998"/>
                <a:gd name="T44" fmla="*/ 2762 w 3220"/>
                <a:gd name="T45" fmla="*/ 251 h 1998"/>
                <a:gd name="T46" fmla="*/ 2811 w 3220"/>
                <a:gd name="T47" fmla="*/ 315 h 1998"/>
                <a:gd name="T48" fmla="*/ 3220 w 3220"/>
                <a:gd name="T49" fmla="*/ 1903 h 1998"/>
                <a:gd name="T50" fmla="*/ 1819 w 3220"/>
                <a:gd name="T51" fmla="*/ 1907 h 1998"/>
                <a:gd name="T52" fmla="*/ 1842 w 3220"/>
                <a:gd name="T53" fmla="*/ 1934 h 1998"/>
                <a:gd name="T54" fmla="*/ 1862 w 3220"/>
                <a:gd name="T55" fmla="*/ 1966 h 1998"/>
                <a:gd name="T56" fmla="*/ 1850 w 3220"/>
                <a:gd name="T57" fmla="*/ 1994 h 1998"/>
                <a:gd name="T58" fmla="*/ 1776 w 3220"/>
                <a:gd name="T59" fmla="*/ 1998 h 1998"/>
                <a:gd name="T60" fmla="*/ 1643 w 3220"/>
                <a:gd name="T61" fmla="*/ 1998 h 1998"/>
                <a:gd name="T62" fmla="*/ 1501 w 3220"/>
                <a:gd name="T63" fmla="*/ 1998 h 1998"/>
                <a:gd name="T64" fmla="*/ 1404 w 3220"/>
                <a:gd name="T65" fmla="*/ 1998 h 1998"/>
                <a:gd name="T66" fmla="*/ 1356 w 3220"/>
                <a:gd name="T67" fmla="*/ 1994 h 1998"/>
                <a:gd name="T68" fmla="*/ 1336 w 3220"/>
                <a:gd name="T69" fmla="*/ 1966 h 1998"/>
                <a:gd name="T70" fmla="*/ 1353 w 3220"/>
                <a:gd name="T71" fmla="*/ 1934 h 1998"/>
                <a:gd name="T72" fmla="*/ 1376 w 3220"/>
                <a:gd name="T73" fmla="*/ 1907 h 1998"/>
                <a:gd name="T74" fmla="*/ 0 w 3220"/>
                <a:gd name="T75" fmla="*/ 1903 h 1998"/>
                <a:gd name="T76" fmla="*/ 375 w 3220"/>
                <a:gd name="T77" fmla="*/ 299 h 1998"/>
                <a:gd name="T78" fmla="*/ 421 w 3220"/>
                <a:gd name="T79" fmla="*/ 255 h 1998"/>
                <a:gd name="T80" fmla="*/ 463 w 3220"/>
                <a:gd name="T81" fmla="*/ 191 h 1998"/>
                <a:gd name="T82" fmla="*/ 495 w 3220"/>
                <a:gd name="T83" fmla="*/ 116 h 1998"/>
                <a:gd name="T84" fmla="*/ 549 w 3220"/>
                <a:gd name="T85" fmla="*/ 84 h 19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0"/>
                <a:gd name="T130" fmla="*/ 0 h 1998"/>
                <a:gd name="T131" fmla="*/ 3220 w 3220"/>
                <a:gd name="T132" fmla="*/ 1998 h 19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0" h="1998">
                  <a:moveTo>
                    <a:pt x="563" y="0"/>
                  </a:moveTo>
                  <a:lnTo>
                    <a:pt x="648" y="48"/>
                  </a:lnTo>
                  <a:lnTo>
                    <a:pt x="728" y="80"/>
                  </a:lnTo>
                  <a:lnTo>
                    <a:pt x="807" y="100"/>
                  </a:lnTo>
                  <a:lnTo>
                    <a:pt x="881" y="108"/>
                  </a:lnTo>
                  <a:lnTo>
                    <a:pt x="952" y="104"/>
                  </a:lnTo>
                  <a:lnTo>
                    <a:pt x="1023" y="100"/>
                  </a:lnTo>
                  <a:lnTo>
                    <a:pt x="1091" y="88"/>
                  </a:lnTo>
                  <a:lnTo>
                    <a:pt x="1157" y="76"/>
                  </a:lnTo>
                  <a:lnTo>
                    <a:pt x="1219" y="68"/>
                  </a:lnTo>
                  <a:lnTo>
                    <a:pt x="1279" y="64"/>
                  </a:lnTo>
                  <a:lnTo>
                    <a:pt x="1339" y="64"/>
                  </a:lnTo>
                  <a:lnTo>
                    <a:pt x="1395" y="76"/>
                  </a:lnTo>
                  <a:lnTo>
                    <a:pt x="1452" y="96"/>
                  </a:lnTo>
                  <a:lnTo>
                    <a:pt x="1506" y="131"/>
                  </a:lnTo>
                  <a:lnTo>
                    <a:pt x="1560" y="187"/>
                  </a:lnTo>
                  <a:lnTo>
                    <a:pt x="1611" y="259"/>
                  </a:lnTo>
                  <a:lnTo>
                    <a:pt x="1665" y="195"/>
                  </a:lnTo>
                  <a:lnTo>
                    <a:pt x="1714" y="139"/>
                  </a:lnTo>
                  <a:lnTo>
                    <a:pt x="1759" y="100"/>
                  </a:lnTo>
                  <a:lnTo>
                    <a:pt x="1802" y="64"/>
                  </a:lnTo>
                  <a:lnTo>
                    <a:pt x="1842" y="44"/>
                  </a:lnTo>
                  <a:lnTo>
                    <a:pt x="1881" y="28"/>
                  </a:lnTo>
                  <a:lnTo>
                    <a:pt x="1918" y="20"/>
                  </a:lnTo>
                  <a:lnTo>
                    <a:pt x="1952" y="16"/>
                  </a:lnTo>
                  <a:lnTo>
                    <a:pt x="1984" y="16"/>
                  </a:lnTo>
                  <a:lnTo>
                    <a:pt x="2015" y="24"/>
                  </a:lnTo>
                  <a:lnTo>
                    <a:pt x="2049" y="32"/>
                  </a:lnTo>
                  <a:lnTo>
                    <a:pt x="2080" y="40"/>
                  </a:lnTo>
                  <a:lnTo>
                    <a:pt x="2114" y="52"/>
                  </a:lnTo>
                  <a:lnTo>
                    <a:pt x="2151" y="64"/>
                  </a:lnTo>
                  <a:lnTo>
                    <a:pt x="2188" y="72"/>
                  </a:lnTo>
                  <a:lnTo>
                    <a:pt x="2228" y="84"/>
                  </a:lnTo>
                  <a:lnTo>
                    <a:pt x="2271" y="92"/>
                  </a:lnTo>
                  <a:lnTo>
                    <a:pt x="2316" y="96"/>
                  </a:lnTo>
                  <a:lnTo>
                    <a:pt x="2365" y="96"/>
                  </a:lnTo>
                  <a:lnTo>
                    <a:pt x="2419" y="96"/>
                  </a:lnTo>
                  <a:lnTo>
                    <a:pt x="2475" y="88"/>
                  </a:lnTo>
                  <a:lnTo>
                    <a:pt x="2535" y="76"/>
                  </a:lnTo>
                  <a:lnTo>
                    <a:pt x="2600" y="56"/>
                  </a:lnTo>
                  <a:lnTo>
                    <a:pt x="2671" y="32"/>
                  </a:lnTo>
                  <a:lnTo>
                    <a:pt x="2680" y="68"/>
                  </a:lnTo>
                  <a:lnTo>
                    <a:pt x="2697" y="112"/>
                  </a:lnTo>
                  <a:lnTo>
                    <a:pt x="2714" y="159"/>
                  </a:lnTo>
                  <a:lnTo>
                    <a:pt x="2737" y="207"/>
                  </a:lnTo>
                  <a:lnTo>
                    <a:pt x="2762" y="251"/>
                  </a:lnTo>
                  <a:lnTo>
                    <a:pt x="2788" y="291"/>
                  </a:lnTo>
                  <a:lnTo>
                    <a:pt x="2811" y="315"/>
                  </a:lnTo>
                  <a:lnTo>
                    <a:pt x="2836" y="326"/>
                  </a:lnTo>
                  <a:lnTo>
                    <a:pt x="3220" y="1903"/>
                  </a:lnTo>
                  <a:lnTo>
                    <a:pt x="1813" y="1903"/>
                  </a:lnTo>
                  <a:lnTo>
                    <a:pt x="1819" y="1907"/>
                  </a:lnTo>
                  <a:lnTo>
                    <a:pt x="1827" y="1918"/>
                  </a:lnTo>
                  <a:lnTo>
                    <a:pt x="1842" y="1934"/>
                  </a:lnTo>
                  <a:lnTo>
                    <a:pt x="1853" y="1950"/>
                  </a:lnTo>
                  <a:lnTo>
                    <a:pt x="1862" y="1966"/>
                  </a:lnTo>
                  <a:lnTo>
                    <a:pt x="1862" y="1982"/>
                  </a:lnTo>
                  <a:lnTo>
                    <a:pt x="1850" y="1994"/>
                  </a:lnTo>
                  <a:lnTo>
                    <a:pt x="1822" y="1998"/>
                  </a:lnTo>
                  <a:lnTo>
                    <a:pt x="1776" y="1998"/>
                  </a:lnTo>
                  <a:lnTo>
                    <a:pt x="1714" y="1998"/>
                  </a:lnTo>
                  <a:lnTo>
                    <a:pt x="1643" y="1998"/>
                  </a:lnTo>
                  <a:lnTo>
                    <a:pt x="1569" y="1998"/>
                  </a:lnTo>
                  <a:lnTo>
                    <a:pt x="1501" y="1998"/>
                  </a:lnTo>
                  <a:lnTo>
                    <a:pt x="1444" y="1998"/>
                  </a:lnTo>
                  <a:lnTo>
                    <a:pt x="1404" y="1998"/>
                  </a:lnTo>
                  <a:lnTo>
                    <a:pt x="1390" y="1998"/>
                  </a:lnTo>
                  <a:lnTo>
                    <a:pt x="1356" y="1994"/>
                  </a:lnTo>
                  <a:lnTo>
                    <a:pt x="1339" y="1982"/>
                  </a:lnTo>
                  <a:lnTo>
                    <a:pt x="1336" y="1966"/>
                  </a:lnTo>
                  <a:lnTo>
                    <a:pt x="1341" y="1950"/>
                  </a:lnTo>
                  <a:lnTo>
                    <a:pt x="1353" y="1934"/>
                  </a:lnTo>
                  <a:lnTo>
                    <a:pt x="1367" y="1918"/>
                  </a:lnTo>
                  <a:lnTo>
                    <a:pt x="1376" y="1907"/>
                  </a:lnTo>
                  <a:lnTo>
                    <a:pt x="1381" y="1903"/>
                  </a:lnTo>
                  <a:lnTo>
                    <a:pt x="0" y="1903"/>
                  </a:lnTo>
                  <a:lnTo>
                    <a:pt x="355" y="307"/>
                  </a:lnTo>
                  <a:lnTo>
                    <a:pt x="375" y="299"/>
                  </a:lnTo>
                  <a:lnTo>
                    <a:pt x="398" y="283"/>
                  </a:lnTo>
                  <a:lnTo>
                    <a:pt x="421" y="255"/>
                  </a:lnTo>
                  <a:lnTo>
                    <a:pt x="443" y="227"/>
                  </a:lnTo>
                  <a:lnTo>
                    <a:pt x="463" y="191"/>
                  </a:lnTo>
                  <a:lnTo>
                    <a:pt x="480" y="155"/>
                  </a:lnTo>
                  <a:lnTo>
                    <a:pt x="495" y="116"/>
                  </a:lnTo>
                  <a:lnTo>
                    <a:pt x="506" y="80"/>
                  </a:lnTo>
                  <a:lnTo>
                    <a:pt x="549" y="84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1190" y="1121"/>
              <a:ext cx="401" cy="1512"/>
            </a:xfrm>
            <a:custGeom>
              <a:avLst/>
              <a:gdLst>
                <a:gd name="T0" fmla="*/ 315 w 401"/>
                <a:gd name="T1" fmla="*/ 111 h 1512"/>
                <a:gd name="T2" fmla="*/ 0 w 401"/>
                <a:gd name="T3" fmla="*/ 1512 h 1512"/>
                <a:gd name="T4" fmla="*/ 20 w 401"/>
                <a:gd name="T5" fmla="*/ 1496 h 1512"/>
                <a:gd name="T6" fmla="*/ 43 w 401"/>
                <a:gd name="T7" fmla="*/ 1473 h 1512"/>
                <a:gd name="T8" fmla="*/ 65 w 401"/>
                <a:gd name="T9" fmla="*/ 1441 h 1512"/>
                <a:gd name="T10" fmla="*/ 91 w 401"/>
                <a:gd name="T11" fmla="*/ 1409 h 1512"/>
                <a:gd name="T12" fmla="*/ 114 w 401"/>
                <a:gd name="T13" fmla="*/ 1373 h 1512"/>
                <a:gd name="T14" fmla="*/ 136 w 401"/>
                <a:gd name="T15" fmla="*/ 1341 h 1512"/>
                <a:gd name="T16" fmla="*/ 156 w 401"/>
                <a:gd name="T17" fmla="*/ 1305 h 1512"/>
                <a:gd name="T18" fmla="*/ 170 w 401"/>
                <a:gd name="T19" fmla="*/ 1274 h 1512"/>
                <a:gd name="T20" fmla="*/ 401 w 401"/>
                <a:gd name="T21" fmla="*/ 0 h 1512"/>
                <a:gd name="T22" fmla="*/ 395 w 401"/>
                <a:gd name="T23" fmla="*/ 12 h 1512"/>
                <a:gd name="T24" fmla="*/ 386 w 401"/>
                <a:gd name="T25" fmla="*/ 28 h 1512"/>
                <a:gd name="T26" fmla="*/ 375 w 401"/>
                <a:gd name="T27" fmla="*/ 44 h 1512"/>
                <a:gd name="T28" fmla="*/ 367 w 401"/>
                <a:gd name="T29" fmla="*/ 60 h 1512"/>
                <a:gd name="T30" fmla="*/ 352 w 401"/>
                <a:gd name="T31" fmla="*/ 76 h 1512"/>
                <a:gd name="T32" fmla="*/ 341 w 401"/>
                <a:gd name="T33" fmla="*/ 87 h 1512"/>
                <a:gd name="T34" fmla="*/ 330 w 401"/>
                <a:gd name="T35" fmla="*/ 99 h 1512"/>
                <a:gd name="T36" fmla="*/ 315 w 401"/>
                <a:gd name="T37" fmla="*/ 111 h 15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1"/>
                <a:gd name="T58" fmla="*/ 0 h 1512"/>
                <a:gd name="T59" fmla="*/ 401 w 401"/>
                <a:gd name="T60" fmla="*/ 1512 h 15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1" h="1512">
                  <a:moveTo>
                    <a:pt x="315" y="111"/>
                  </a:moveTo>
                  <a:lnTo>
                    <a:pt x="0" y="1512"/>
                  </a:lnTo>
                  <a:lnTo>
                    <a:pt x="20" y="1496"/>
                  </a:lnTo>
                  <a:lnTo>
                    <a:pt x="43" y="1473"/>
                  </a:lnTo>
                  <a:lnTo>
                    <a:pt x="65" y="1441"/>
                  </a:lnTo>
                  <a:lnTo>
                    <a:pt x="91" y="1409"/>
                  </a:lnTo>
                  <a:lnTo>
                    <a:pt x="114" y="1373"/>
                  </a:lnTo>
                  <a:lnTo>
                    <a:pt x="136" y="1341"/>
                  </a:lnTo>
                  <a:lnTo>
                    <a:pt x="156" y="1305"/>
                  </a:lnTo>
                  <a:lnTo>
                    <a:pt x="170" y="1274"/>
                  </a:lnTo>
                  <a:lnTo>
                    <a:pt x="401" y="0"/>
                  </a:lnTo>
                  <a:lnTo>
                    <a:pt x="395" y="12"/>
                  </a:lnTo>
                  <a:lnTo>
                    <a:pt x="386" y="28"/>
                  </a:lnTo>
                  <a:lnTo>
                    <a:pt x="375" y="44"/>
                  </a:lnTo>
                  <a:lnTo>
                    <a:pt x="367" y="60"/>
                  </a:lnTo>
                  <a:lnTo>
                    <a:pt x="352" y="76"/>
                  </a:lnTo>
                  <a:lnTo>
                    <a:pt x="341" y="87"/>
                  </a:lnTo>
                  <a:lnTo>
                    <a:pt x="330" y="99"/>
                  </a:lnTo>
                  <a:lnTo>
                    <a:pt x="315" y="111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1176" y="2527"/>
              <a:ext cx="1481" cy="199"/>
            </a:xfrm>
            <a:custGeom>
              <a:avLst/>
              <a:gdLst>
                <a:gd name="T0" fmla="*/ 11 w 1481"/>
                <a:gd name="T1" fmla="*/ 147 h 199"/>
                <a:gd name="T2" fmla="*/ 43 w 1481"/>
                <a:gd name="T3" fmla="*/ 115 h 199"/>
                <a:gd name="T4" fmla="*/ 77 w 1481"/>
                <a:gd name="T5" fmla="*/ 75 h 199"/>
                <a:gd name="T6" fmla="*/ 108 w 1481"/>
                <a:gd name="T7" fmla="*/ 40 h 199"/>
                <a:gd name="T8" fmla="*/ 273 w 1481"/>
                <a:gd name="T9" fmla="*/ 75 h 199"/>
                <a:gd name="T10" fmla="*/ 529 w 1481"/>
                <a:gd name="T11" fmla="*/ 123 h 199"/>
                <a:gd name="T12" fmla="*/ 728 w 1481"/>
                <a:gd name="T13" fmla="*/ 115 h 199"/>
                <a:gd name="T14" fmla="*/ 881 w 1481"/>
                <a:gd name="T15" fmla="*/ 79 h 199"/>
                <a:gd name="T16" fmla="*/ 1009 w 1481"/>
                <a:gd name="T17" fmla="*/ 36 h 199"/>
                <a:gd name="T18" fmla="*/ 1125 w 1481"/>
                <a:gd name="T19" fmla="*/ 4 h 199"/>
                <a:gd name="T20" fmla="*/ 1250 w 1481"/>
                <a:gd name="T21" fmla="*/ 8 h 199"/>
                <a:gd name="T22" fmla="*/ 1395 w 1481"/>
                <a:gd name="T23" fmla="*/ 67 h 199"/>
                <a:gd name="T24" fmla="*/ 1469 w 1481"/>
                <a:gd name="T25" fmla="*/ 131 h 199"/>
                <a:gd name="T26" fmla="*/ 1441 w 1481"/>
                <a:gd name="T27" fmla="*/ 151 h 199"/>
                <a:gd name="T28" fmla="*/ 1415 w 1481"/>
                <a:gd name="T29" fmla="*/ 175 h 199"/>
                <a:gd name="T30" fmla="*/ 1393 w 1481"/>
                <a:gd name="T31" fmla="*/ 191 h 199"/>
                <a:gd name="T32" fmla="*/ 1367 w 1481"/>
                <a:gd name="T33" fmla="*/ 175 h 199"/>
                <a:gd name="T34" fmla="*/ 1319 w 1481"/>
                <a:gd name="T35" fmla="*/ 139 h 199"/>
                <a:gd name="T36" fmla="*/ 1265 w 1481"/>
                <a:gd name="T37" fmla="*/ 115 h 199"/>
                <a:gd name="T38" fmla="*/ 1208 w 1481"/>
                <a:gd name="T39" fmla="*/ 103 h 199"/>
                <a:gd name="T40" fmla="*/ 1145 w 1481"/>
                <a:gd name="T41" fmla="*/ 99 h 199"/>
                <a:gd name="T42" fmla="*/ 1080 w 1481"/>
                <a:gd name="T43" fmla="*/ 103 h 199"/>
                <a:gd name="T44" fmla="*/ 1017 w 1481"/>
                <a:gd name="T45" fmla="*/ 123 h 199"/>
                <a:gd name="T46" fmla="*/ 955 w 1481"/>
                <a:gd name="T47" fmla="*/ 147 h 199"/>
                <a:gd name="T48" fmla="*/ 890 w 1481"/>
                <a:gd name="T49" fmla="*/ 163 h 199"/>
                <a:gd name="T50" fmla="*/ 782 w 1481"/>
                <a:gd name="T51" fmla="*/ 163 h 199"/>
                <a:gd name="T52" fmla="*/ 645 w 1481"/>
                <a:gd name="T53" fmla="*/ 163 h 199"/>
                <a:gd name="T54" fmla="*/ 495 w 1481"/>
                <a:gd name="T55" fmla="*/ 163 h 199"/>
                <a:gd name="T56" fmla="*/ 341 w 1481"/>
                <a:gd name="T57" fmla="*/ 159 h 199"/>
                <a:gd name="T58" fmla="*/ 202 w 1481"/>
                <a:gd name="T59" fmla="*/ 159 h 199"/>
                <a:gd name="T60" fmla="*/ 88 w 1481"/>
                <a:gd name="T61" fmla="*/ 159 h 199"/>
                <a:gd name="T62" fmla="*/ 17 w 1481"/>
                <a:gd name="T63" fmla="*/ 159 h 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1"/>
                <a:gd name="T97" fmla="*/ 0 h 199"/>
                <a:gd name="T98" fmla="*/ 1481 w 1481"/>
                <a:gd name="T99" fmla="*/ 199 h 1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1" h="199">
                  <a:moveTo>
                    <a:pt x="0" y="159"/>
                  </a:moveTo>
                  <a:lnTo>
                    <a:pt x="11" y="147"/>
                  </a:lnTo>
                  <a:lnTo>
                    <a:pt x="26" y="135"/>
                  </a:lnTo>
                  <a:lnTo>
                    <a:pt x="43" y="115"/>
                  </a:lnTo>
                  <a:lnTo>
                    <a:pt x="60" y="95"/>
                  </a:lnTo>
                  <a:lnTo>
                    <a:pt x="77" y="75"/>
                  </a:lnTo>
                  <a:lnTo>
                    <a:pt x="94" y="55"/>
                  </a:lnTo>
                  <a:lnTo>
                    <a:pt x="108" y="40"/>
                  </a:lnTo>
                  <a:lnTo>
                    <a:pt x="117" y="28"/>
                  </a:lnTo>
                  <a:lnTo>
                    <a:pt x="273" y="75"/>
                  </a:lnTo>
                  <a:lnTo>
                    <a:pt x="409" y="107"/>
                  </a:lnTo>
                  <a:lnTo>
                    <a:pt x="529" y="123"/>
                  </a:lnTo>
                  <a:lnTo>
                    <a:pt x="634" y="123"/>
                  </a:lnTo>
                  <a:lnTo>
                    <a:pt x="728" y="115"/>
                  </a:lnTo>
                  <a:lnTo>
                    <a:pt x="810" y="99"/>
                  </a:lnTo>
                  <a:lnTo>
                    <a:pt x="881" y="79"/>
                  </a:lnTo>
                  <a:lnTo>
                    <a:pt x="949" y="55"/>
                  </a:lnTo>
                  <a:lnTo>
                    <a:pt x="1009" y="36"/>
                  </a:lnTo>
                  <a:lnTo>
                    <a:pt x="1069" y="16"/>
                  </a:lnTo>
                  <a:lnTo>
                    <a:pt x="1125" y="4"/>
                  </a:lnTo>
                  <a:lnTo>
                    <a:pt x="1185" y="0"/>
                  </a:lnTo>
                  <a:lnTo>
                    <a:pt x="1250" y="8"/>
                  </a:lnTo>
                  <a:lnTo>
                    <a:pt x="1319" y="28"/>
                  </a:lnTo>
                  <a:lnTo>
                    <a:pt x="1395" y="67"/>
                  </a:lnTo>
                  <a:lnTo>
                    <a:pt x="1481" y="123"/>
                  </a:lnTo>
                  <a:lnTo>
                    <a:pt x="1469" y="131"/>
                  </a:lnTo>
                  <a:lnTo>
                    <a:pt x="1455" y="143"/>
                  </a:lnTo>
                  <a:lnTo>
                    <a:pt x="1441" y="151"/>
                  </a:lnTo>
                  <a:lnTo>
                    <a:pt x="1427" y="163"/>
                  </a:lnTo>
                  <a:lnTo>
                    <a:pt x="1415" y="175"/>
                  </a:lnTo>
                  <a:lnTo>
                    <a:pt x="1404" y="183"/>
                  </a:lnTo>
                  <a:lnTo>
                    <a:pt x="1393" y="191"/>
                  </a:lnTo>
                  <a:lnTo>
                    <a:pt x="1387" y="199"/>
                  </a:lnTo>
                  <a:lnTo>
                    <a:pt x="1367" y="175"/>
                  </a:lnTo>
                  <a:lnTo>
                    <a:pt x="1344" y="155"/>
                  </a:lnTo>
                  <a:lnTo>
                    <a:pt x="1319" y="139"/>
                  </a:lnTo>
                  <a:lnTo>
                    <a:pt x="1293" y="127"/>
                  </a:lnTo>
                  <a:lnTo>
                    <a:pt x="1265" y="115"/>
                  </a:lnTo>
                  <a:lnTo>
                    <a:pt x="1236" y="107"/>
                  </a:lnTo>
                  <a:lnTo>
                    <a:pt x="1208" y="103"/>
                  </a:lnTo>
                  <a:lnTo>
                    <a:pt x="1177" y="99"/>
                  </a:lnTo>
                  <a:lnTo>
                    <a:pt x="1145" y="99"/>
                  </a:lnTo>
                  <a:lnTo>
                    <a:pt x="1114" y="99"/>
                  </a:lnTo>
                  <a:lnTo>
                    <a:pt x="1080" y="103"/>
                  </a:lnTo>
                  <a:lnTo>
                    <a:pt x="1049" y="111"/>
                  </a:lnTo>
                  <a:lnTo>
                    <a:pt x="1017" y="123"/>
                  </a:lnTo>
                  <a:lnTo>
                    <a:pt x="986" y="131"/>
                  </a:lnTo>
                  <a:lnTo>
                    <a:pt x="955" y="147"/>
                  </a:lnTo>
                  <a:lnTo>
                    <a:pt x="926" y="163"/>
                  </a:lnTo>
                  <a:lnTo>
                    <a:pt x="890" y="163"/>
                  </a:lnTo>
                  <a:lnTo>
                    <a:pt x="838" y="163"/>
                  </a:lnTo>
                  <a:lnTo>
                    <a:pt x="782" y="163"/>
                  </a:lnTo>
                  <a:lnTo>
                    <a:pt x="716" y="163"/>
                  </a:lnTo>
                  <a:lnTo>
                    <a:pt x="645" y="163"/>
                  </a:lnTo>
                  <a:lnTo>
                    <a:pt x="571" y="163"/>
                  </a:lnTo>
                  <a:lnTo>
                    <a:pt x="495" y="163"/>
                  </a:lnTo>
                  <a:lnTo>
                    <a:pt x="418" y="159"/>
                  </a:lnTo>
                  <a:lnTo>
                    <a:pt x="341" y="159"/>
                  </a:lnTo>
                  <a:lnTo>
                    <a:pt x="267" y="159"/>
                  </a:lnTo>
                  <a:lnTo>
                    <a:pt x="202" y="159"/>
                  </a:lnTo>
                  <a:lnTo>
                    <a:pt x="139" y="159"/>
                  </a:lnTo>
                  <a:lnTo>
                    <a:pt x="88" y="159"/>
                  </a:lnTo>
                  <a:lnTo>
                    <a:pt x="45" y="159"/>
                  </a:lnTo>
                  <a:lnTo>
                    <a:pt x="17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2739" y="2416"/>
              <a:ext cx="1475" cy="307"/>
            </a:xfrm>
            <a:custGeom>
              <a:avLst/>
              <a:gdLst>
                <a:gd name="T0" fmla="*/ 0 w 1475"/>
                <a:gd name="T1" fmla="*/ 227 h 307"/>
                <a:gd name="T2" fmla="*/ 96 w 1475"/>
                <a:gd name="T3" fmla="*/ 140 h 307"/>
                <a:gd name="T4" fmla="*/ 190 w 1475"/>
                <a:gd name="T5" fmla="*/ 76 h 307"/>
                <a:gd name="T6" fmla="*/ 284 w 1475"/>
                <a:gd name="T7" fmla="*/ 32 h 307"/>
                <a:gd name="T8" fmla="*/ 375 w 1475"/>
                <a:gd name="T9" fmla="*/ 8 h 307"/>
                <a:gd name="T10" fmla="*/ 466 w 1475"/>
                <a:gd name="T11" fmla="*/ 0 h 307"/>
                <a:gd name="T12" fmla="*/ 554 w 1475"/>
                <a:gd name="T13" fmla="*/ 4 h 307"/>
                <a:gd name="T14" fmla="*/ 642 w 1475"/>
                <a:gd name="T15" fmla="*/ 16 h 307"/>
                <a:gd name="T16" fmla="*/ 727 w 1475"/>
                <a:gd name="T17" fmla="*/ 36 h 307"/>
                <a:gd name="T18" fmla="*/ 809 w 1475"/>
                <a:gd name="T19" fmla="*/ 60 h 307"/>
                <a:gd name="T20" fmla="*/ 889 w 1475"/>
                <a:gd name="T21" fmla="*/ 84 h 307"/>
                <a:gd name="T22" fmla="*/ 969 w 1475"/>
                <a:gd name="T23" fmla="*/ 108 h 307"/>
                <a:gd name="T24" fmla="*/ 1043 w 1475"/>
                <a:gd name="T25" fmla="*/ 128 h 307"/>
                <a:gd name="T26" fmla="*/ 1116 w 1475"/>
                <a:gd name="T27" fmla="*/ 140 h 307"/>
                <a:gd name="T28" fmla="*/ 1185 w 1475"/>
                <a:gd name="T29" fmla="*/ 140 h 307"/>
                <a:gd name="T30" fmla="*/ 1253 w 1475"/>
                <a:gd name="T31" fmla="*/ 124 h 307"/>
                <a:gd name="T32" fmla="*/ 1315 w 1475"/>
                <a:gd name="T33" fmla="*/ 96 h 307"/>
                <a:gd name="T34" fmla="*/ 1330 w 1475"/>
                <a:gd name="T35" fmla="*/ 112 h 307"/>
                <a:gd name="T36" fmla="*/ 1344 w 1475"/>
                <a:gd name="T37" fmla="*/ 132 h 307"/>
                <a:gd name="T38" fmla="*/ 1361 w 1475"/>
                <a:gd name="T39" fmla="*/ 155 h 307"/>
                <a:gd name="T40" fmla="*/ 1384 w 1475"/>
                <a:gd name="T41" fmla="*/ 183 h 307"/>
                <a:gd name="T42" fmla="*/ 1403 w 1475"/>
                <a:gd name="T43" fmla="*/ 211 h 307"/>
                <a:gd name="T44" fmla="*/ 1426 w 1475"/>
                <a:gd name="T45" fmla="*/ 235 h 307"/>
                <a:gd name="T46" fmla="*/ 1449 w 1475"/>
                <a:gd name="T47" fmla="*/ 259 h 307"/>
                <a:gd name="T48" fmla="*/ 1475 w 1475"/>
                <a:gd name="T49" fmla="*/ 275 h 307"/>
                <a:gd name="T50" fmla="*/ 702 w 1475"/>
                <a:gd name="T51" fmla="*/ 275 h 307"/>
                <a:gd name="T52" fmla="*/ 684 w 1475"/>
                <a:gd name="T53" fmla="*/ 255 h 307"/>
                <a:gd name="T54" fmla="*/ 662 w 1475"/>
                <a:gd name="T55" fmla="*/ 235 h 307"/>
                <a:gd name="T56" fmla="*/ 630 w 1475"/>
                <a:gd name="T57" fmla="*/ 215 h 307"/>
                <a:gd name="T58" fmla="*/ 599 w 1475"/>
                <a:gd name="T59" fmla="*/ 203 h 307"/>
                <a:gd name="T60" fmla="*/ 559 w 1475"/>
                <a:gd name="T61" fmla="*/ 187 h 307"/>
                <a:gd name="T62" fmla="*/ 520 w 1475"/>
                <a:gd name="T63" fmla="*/ 179 h 307"/>
                <a:gd name="T64" fmla="*/ 474 w 1475"/>
                <a:gd name="T65" fmla="*/ 175 h 307"/>
                <a:gd name="T66" fmla="*/ 432 w 1475"/>
                <a:gd name="T67" fmla="*/ 171 h 307"/>
                <a:gd name="T68" fmla="*/ 383 w 1475"/>
                <a:gd name="T69" fmla="*/ 171 h 307"/>
                <a:gd name="T70" fmla="*/ 338 w 1475"/>
                <a:gd name="T71" fmla="*/ 179 h 307"/>
                <a:gd name="T72" fmla="*/ 292 w 1475"/>
                <a:gd name="T73" fmla="*/ 187 h 307"/>
                <a:gd name="T74" fmla="*/ 250 w 1475"/>
                <a:gd name="T75" fmla="*/ 199 h 307"/>
                <a:gd name="T76" fmla="*/ 207 w 1475"/>
                <a:gd name="T77" fmla="*/ 219 h 307"/>
                <a:gd name="T78" fmla="*/ 167 w 1475"/>
                <a:gd name="T79" fmla="*/ 243 h 307"/>
                <a:gd name="T80" fmla="*/ 133 w 1475"/>
                <a:gd name="T81" fmla="*/ 271 h 307"/>
                <a:gd name="T82" fmla="*/ 102 w 1475"/>
                <a:gd name="T83" fmla="*/ 307 h 307"/>
                <a:gd name="T84" fmla="*/ 93 w 1475"/>
                <a:gd name="T85" fmla="*/ 295 h 307"/>
                <a:gd name="T86" fmla="*/ 82 w 1475"/>
                <a:gd name="T87" fmla="*/ 283 h 307"/>
                <a:gd name="T88" fmla="*/ 71 w 1475"/>
                <a:gd name="T89" fmla="*/ 275 h 307"/>
                <a:gd name="T90" fmla="*/ 59 w 1475"/>
                <a:gd name="T91" fmla="*/ 263 h 307"/>
                <a:gd name="T92" fmla="*/ 45 w 1475"/>
                <a:gd name="T93" fmla="*/ 251 h 307"/>
                <a:gd name="T94" fmla="*/ 34 w 1475"/>
                <a:gd name="T95" fmla="*/ 243 h 307"/>
                <a:gd name="T96" fmla="*/ 17 w 1475"/>
                <a:gd name="T97" fmla="*/ 235 h 307"/>
                <a:gd name="T98" fmla="*/ 0 w 1475"/>
                <a:gd name="T99" fmla="*/ 227 h 3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75"/>
                <a:gd name="T151" fmla="*/ 0 h 307"/>
                <a:gd name="T152" fmla="*/ 1475 w 1475"/>
                <a:gd name="T153" fmla="*/ 307 h 3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75" h="307">
                  <a:moveTo>
                    <a:pt x="0" y="227"/>
                  </a:moveTo>
                  <a:lnTo>
                    <a:pt x="96" y="140"/>
                  </a:lnTo>
                  <a:lnTo>
                    <a:pt x="190" y="76"/>
                  </a:lnTo>
                  <a:lnTo>
                    <a:pt x="284" y="32"/>
                  </a:lnTo>
                  <a:lnTo>
                    <a:pt x="375" y="8"/>
                  </a:lnTo>
                  <a:lnTo>
                    <a:pt x="466" y="0"/>
                  </a:lnTo>
                  <a:lnTo>
                    <a:pt x="554" y="4"/>
                  </a:lnTo>
                  <a:lnTo>
                    <a:pt x="642" y="16"/>
                  </a:lnTo>
                  <a:lnTo>
                    <a:pt x="727" y="36"/>
                  </a:lnTo>
                  <a:lnTo>
                    <a:pt x="809" y="60"/>
                  </a:lnTo>
                  <a:lnTo>
                    <a:pt x="889" y="84"/>
                  </a:lnTo>
                  <a:lnTo>
                    <a:pt x="969" y="108"/>
                  </a:lnTo>
                  <a:lnTo>
                    <a:pt x="1043" y="128"/>
                  </a:lnTo>
                  <a:lnTo>
                    <a:pt x="1116" y="140"/>
                  </a:lnTo>
                  <a:lnTo>
                    <a:pt x="1185" y="140"/>
                  </a:lnTo>
                  <a:lnTo>
                    <a:pt x="1253" y="124"/>
                  </a:lnTo>
                  <a:lnTo>
                    <a:pt x="1315" y="96"/>
                  </a:lnTo>
                  <a:lnTo>
                    <a:pt x="1330" y="112"/>
                  </a:lnTo>
                  <a:lnTo>
                    <a:pt x="1344" y="132"/>
                  </a:lnTo>
                  <a:lnTo>
                    <a:pt x="1361" y="155"/>
                  </a:lnTo>
                  <a:lnTo>
                    <a:pt x="1384" y="183"/>
                  </a:lnTo>
                  <a:lnTo>
                    <a:pt x="1403" y="211"/>
                  </a:lnTo>
                  <a:lnTo>
                    <a:pt x="1426" y="235"/>
                  </a:lnTo>
                  <a:lnTo>
                    <a:pt x="1449" y="259"/>
                  </a:lnTo>
                  <a:lnTo>
                    <a:pt x="1475" y="275"/>
                  </a:lnTo>
                  <a:lnTo>
                    <a:pt x="702" y="275"/>
                  </a:lnTo>
                  <a:lnTo>
                    <a:pt x="684" y="255"/>
                  </a:lnTo>
                  <a:lnTo>
                    <a:pt x="662" y="235"/>
                  </a:lnTo>
                  <a:lnTo>
                    <a:pt x="630" y="215"/>
                  </a:lnTo>
                  <a:lnTo>
                    <a:pt x="599" y="203"/>
                  </a:lnTo>
                  <a:lnTo>
                    <a:pt x="559" y="187"/>
                  </a:lnTo>
                  <a:lnTo>
                    <a:pt x="520" y="179"/>
                  </a:lnTo>
                  <a:lnTo>
                    <a:pt x="474" y="175"/>
                  </a:lnTo>
                  <a:lnTo>
                    <a:pt x="432" y="171"/>
                  </a:lnTo>
                  <a:lnTo>
                    <a:pt x="383" y="171"/>
                  </a:lnTo>
                  <a:lnTo>
                    <a:pt x="338" y="179"/>
                  </a:lnTo>
                  <a:lnTo>
                    <a:pt x="292" y="187"/>
                  </a:lnTo>
                  <a:lnTo>
                    <a:pt x="250" y="199"/>
                  </a:lnTo>
                  <a:lnTo>
                    <a:pt x="207" y="219"/>
                  </a:lnTo>
                  <a:lnTo>
                    <a:pt x="167" y="243"/>
                  </a:lnTo>
                  <a:lnTo>
                    <a:pt x="133" y="271"/>
                  </a:lnTo>
                  <a:lnTo>
                    <a:pt x="102" y="307"/>
                  </a:lnTo>
                  <a:lnTo>
                    <a:pt x="93" y="295"/>
                  </a:lnTo>
                  <a:lnTo>
                    <a:pt x="82" y="283"/>
                  </a:lnTo>
                  <a:lnTo>
                    <a:pt x="71" y="275"/>
                  </a:lnTo>
                  <a:lnTo>
                    <a:pt x="59" y="263"/>
                  </a:lnTo>
                  <a:lnTo>
                    <a:pt x="45" y="251"/>
                  </a:lnTo>
                  <a:lnTo>
                    <a:pt x="34" y="243"/>
                  </a:lnTo>
                  <a:lnTo>
                    <a:pt x="17" y="235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2730" y="2305"/>
              <a:ext cx="1324" cy="334"/>
            </a:xfrm>
            <a:custGeom>
              <a:avLst/>
              <a:gdLst>
                <a:gd name="T0" fmla="*/ 0 w 1324"/>
                <a:gd name="T1" fmla="*/ 235 h 334"/>
                <a:gd name="T2" fmla="*/ 74 w 1324"/>
                <a:gd name="T3" fmla="*/ 143 h 334"/>
                <a:gd name="T4" fmla="*/ 156 w 1324"/>
                <a:gd name="T5" fmla="*/ 76 h 334"/>
                <a:gd name="T6" fmla="*/ 241 w 1324"/>
                <a:gd name="T7" fmla="*/ 32 h 334"/>
                <a:gd name="T8" fmla="*/ 329 w 1324"/>
                <a:gd name="T9" fmla="*/ 8 h 334"/>
                <a:gd name="T10" fmla="*/ 423 w 1324"/>
                <a:gd name="T11" fmla="*/ 0 h 334"/>
                <a:gd name="T12" fmla="*/ 517 w 1324"/>
                <a:gd name="T13" fmla="*/ 4 h 334"/>
                <a:gd name="T14" fmla="*/ 611 w 1324"/>
                <a:gd name="T15" fmla="*/ 20 h 334"/>
                <a:gd name="T16" fmla="*/ 705 w 1324"/>
                <a:gd name="T17" fmla="*/ 40 h 334"/>
                <a:gd name="T18" fmla="*/ 796 w 1324"/>
                <a:gd name="T19" fmla="*/ 68 h 334"/>
                <a:gd name="T20" fmla="*/ 884 w 1324"/>
                <a:gd name="T21" fmla="*/ 99 h 334"/>
                <a:gd name="T22" fmla="*/ 969 w 1324"/>
                <a:gd name="T23" fmla="*/ 127 h 334"/>
                <a:gd name="T24" fmla="*/ 1048 w 1324"/>
                <a:gd name="T25" fmla="*/ 151 h 334"/>
                <a:gd name="T26" fmla="*/ 1122 w 1324"/>
                <a:gd name="T27" fmla="*/ 167 h 334"/>
                <a:gd name="T28" fmla="*/ 1191 w 1324"/>
                <a:gd name="T29" fmla="*/ 175 h 334"/>
                <a:gd name="T30" fmla="*/ 1250 w 1324"/>
                <a:gd name="T31" fmla="*/ 167 h 334"/>
                <a:gd name="T32" fmla="*/ 1299 w 1324"/>
                <a:gd name="T33" fmla="*/ 147 h 334"/>
                <a:gd name="T34" fmla="*/ 1324 w 1324"/>
                <a:gd name="T35" fmla="*/ 199 h 334"/>
                <a:gd name="T36" fmla="*/ 1264 w 1324"/>
                <a:gd name="T37" fmla="*/ 227 h 334"/>
                <a:gd name="T38" fmla="*/ 1202 w 1324"/>
                <a:gd name="T39" fmla="*/ 235 h 334"/>
                <a:gd name="T40" fmla="*/ 1134 w 1324"/>
                <a:gd name="T41" fmla="*/ 231 h 334"/>
                <a:gd name="T42" fmla="*/ 1063 w 1324"/>
                <a:gd name="T43" fmla="*/ 219 h 334"/>
                <a:gd name="T44" fmla="*/ 989 w 1324"/>
                <a:gd name="T45" fmla="*/ 199 h 334"/>
                <a:gd name="T46" fmla="*/ 912 w 1324"/>
                <a:gd name="T47" fmla="*/ 171 h 334"/>
                <a:gd name="T48" fmla="*/ 832 w 1324"/>
                <a:gd name="T49" fmla="*/ 147 h 334"/>
                <a:gd name="T50" fmla="*/ 747 w 1324"/>
                <a:gd name="T51" fmla="*/ 119 h 334"/>
                <a:gd name="T52" fmla="*/ 662 w 1324"/>
                <a:gd name="T53" fmla="*/ 99 h 334"/>
                <a:gd name="T54" fmla="*/ 574 w 1324"/>
                <a:gd name="T55" fmla="*/ 87 h 334"/>
                <a:gd name="T56" fmla="*/ 483 w 1324"/>
                <a:gd name="T57" fmla="*/ 83 h 334"/>
                <a:gd name="T58" fmla="*/ 389 w 1324"/>
                <a:gd name="T59" fmla="*/ 95 h 334"/>
                <a:gd name="T60" fmla="*/ 295 w 1324"/>
                <a:gd name="T61" fmla="*/ 123 h 334"/>
                <a:gd name="T62" fmla="*/ 199 w 1324"/>
                <a:gd name="T63" fmla="*/ 171 h 334"/>
                <a:gd name="T64" fmla="*/ 99 w 1324"/>
                <a:gd name="T65" fmla="*/ 239 h 334"/>
                <a:gd name="T66" fmla="*/ 0 w 1324"/>
                <a:gd name="T67" fmla="*/ 334 h 334"/>
                <a:gd name="T68" fmla="*/ 3 w 1324"/>
                <a:gd name="T69" fmla="*/ 314 h 334"/>
                <a:gd name="T70" fmla="*/ 3 w 1324"/>
                <a:gd name="T71" fmla="*/ 290 h 334"/>
                <a:gd name="T72" fmla="*/ 3 w 1324"/>
                <a:gd name="T73" fmla="*/ 263 h 334"/>
                <a:gd name="T74" fmla="*/ 0 w 1324"/>
                <a:gd name="T75" fmla="*/ 235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4"/>
                <a:gd name="T115" fmla="*/ 0 h 334"/>
                <a:gd name="T116" fmla="*/ 1324 w 132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4" h="334">
                  <a:moveTo>
                    <a:pt x="0" y="235"/>
                  </a:moveTo>
                  <a:lnTo>
                    <a:pt x="74" y="143"/>
                  </a:lnTo>
                  <a:lnTo>
                    <a:pt x="156" y="76"/>
                  </a:lnTo>
                  <a:lnTo>
                    <a:pt x="241" y="32"/>
                  </a:lnTo>
                  <a:lnTo>
                    <a:pt x="329" y="8"/>
                  </a:lnTo>
                  <a:lnTo>
                    <a:pt x="423" y="0"/>
                  </a:lnTo>
                  <a:lnTo>
                    <a:pt x="517" y="4"/>
                  </a:lnTo>
                  <a:lnTo>
                    <a:pt x="611" y="20"/>
                  </a:lnTo>
                  <a:lnTo>
                    <a:pt x="705" y="40"/>
                  </a:lnTo>
                  <a:lnTo>
                    <a:pt x="796" y="68"/>
                  </a:lnTo>
                  <a:lnTo>
                    <a:pt x="884" y="99"/>
                  </a:lnTo>
                  <a:lnTo>
                    <a:pt x="969" y="127"/>
                  </a:lnTo>
                  <a:lnTo>
                    <a:pt x="1048" y="151"/>
                  </a:lnTo>
                  <a:lnTo>
                    <a:pt x="1122" y="167"/>
                  </a:lnTo>
                  <a:lnTo>
                    <a:pt x="1191" y="175"/>
                  </a:lnTo>
                  <a:lnTo>
                    <a:pt x="1250" y="167"/>
                  </a:lnTo>
                  <a:lnTo>
                    <a:pt x="1299" y="147"/>
                  </a:lnTo>
                  <a:lnTo>
                    <a:pt x="1324" y="199"/>
                  </a:lnTo>
                  <a:lnTo>
                    <a:pt x="1264" y="227"/>
                  </a:lnTo>
                  <a:lnTo>
                    <a:pt x="1202" y="235"/>
                  </a:lnTo>
                  <a:lnTo>
                    <a:pt x="1134" y="231"/>
                  </a:lnTo>
                  <a:lnTo>
                    <a:pt x="1063" y="219"/>
                  </a:lnTo>
                  <a:lnTo>
                    <a:pt x="989" y="199"/>
                  </a:lnTo>
                  <a:lnTo>
                    <a:pt x="912" y="171"/>
                  </a:lnTo>
                  <a:lnTo>
                    <a:pt x="832" y="147"/>
                  </a:lnTo>
                  <a:lnTo>
                    <a:pt x="747" y="119"/>
                  </a:lnTo>
                  <a:lnTo>
                    <a:pt x="662" y="99"/>
                  </a:lnTo>
                  <a:lnTo>
                    <a:pt x="574" y="87"/>
                  </a:lnTo>
                  <a:lnTo>
                    <a:pt x="483" y="83"/>
                  </a:lnTo>
                  <a:lnTo>
                    <a:pt x="389" y="95"/>
                  </a:lnTo>
                  <a:lnTo>
                    <a:pt x="295" y="123"/>
                  </a:lnTo>
                  <a:lnTo>
                    <a:pt x="199" y="171"/>
                  </a:lnTo>
                  <a:lnTo>
                    <a:pt x="99" y="239"/>
                  </a:lnTo>
                  <a:lnTo>
                    <a:pt x="0" y="334"/>
                  </a:lnTo>
                  <a:lnTo>
                    <a:pt x="3" y="314"/>
                  </a:lnTo>
                  <a:lnTo>
                    <a:pt x="3" y="290"/>
                  </a:lnTo>
                  <a:lnTo>
                    <a:pt x="3" y="263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2922" y="2627"/>
              <a:ext cx="466" cy="68"/>
            </a:xfrm>
            <a:custGeom>
              <a:avLst/>
              <a:gdLst>
                <a:gd name="T0" fmla="*/ 466 w 466"/>
                <a:gd name="T1" fmla="*/ 68 h 68"/>
                <a:gd name="T2" fmla="*/ 0 w 466"/>
                <a:gd name="T3" fmla="*/ 68 h 68"/>
                <a:gd name="T4" fmla="*/ 23 w 466"/>
                <a:gd name="T5" fmla="*/ 52 h 68"/>
                <a:gd name="T6" fmla="*/ 49 w 466"/>
                <a:gd name="T7" fmla="*/ 36 h 68"/>
                <a:gd name="T8" fmla="*/ 77 w 466"/>
                <a:gd name="T9" fmla="*/ 24 h 68"/>
                <a:gd name="T10" fmla="*/ 108 w 466"/>
                <a:gd name="T11" fmla="*/ 16 h 68"/>
                <a:gd name="T12" fmla="*/ 140 w 466"/>
                <a:gd name="T13" fmla="*/ 8 h 68"/>
                <a:gd name="T14" fmla="*/ 171 w 466"/>
                <a:gd name="T15" fmla="*/ 4 h 68"/>
                <a:gd name="T16" fmla="*/ 205 w 466"/>
                <a:gd name="T17" fmla="*/ 0 h 68"/>
                <a:gd name="T18" fmla="*/ 239 w 466"/>
                <a:gd name="T19" fmla="*/ 0 h 68"/>
                <a:gd name="T20" fmla="*/ 273 w 466"/>
                <a:gd name="T21" fmla="*/ 4 h 68"/>
                <a:gd name="T22" fmla="*/ 304 w 466"/>
                <a:gd name="T23" fmla="*/ 8 h 68"/>
                <a:gd name="T24" fmla="*/ 336 w 466"/>
                <a:gd name="T25" fmla="*/ 12 h 68"/>
                <a:gd name="T26" fmla="*/ 367 w 466"/>
                <a:gd name="T27" fmla="*/ 20 h 68"/>
                <a:gd name="T28" fmla="*/ 395 w 466"/>
                <a:gd name="T29" fmla="*/ 28 h 68"/>
                <a:gd name="T30" fmla="*/ 421 w 466"/>
                <a:gd name="T31" fmla="*/ 40 h 68"/>
                <a:gd name="T32" fmla="*/ 446 w 466"/>
                <a:gd name="T33" fmla="*/ 52 h 68"/>
                <a:gd name="T34" fmla="*/ 466 w 466"/>
                <a:gd name="T35" fmla="*/ 6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6"/>
                <a:gd name="T55" fmla="*/ 0 h 68"/>
                <a:gd name="T56" fmla="*/ 466 w 466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6" h="68">
                  <a:moveTo>
                    <a:pt x="466" y="68"/>
                  </a:moveTo>
                  <a:lnTo>
                    <a:pt x="0" y="68"/>
                  </a:lnTo>
                  <a:lnTo>
                    <a:pt x="23" y="52"/>
                  </a:lnTo>
                  <a:lnTo>
                    <a:pt x="49" y="36"/>
                  </a:lnTo>
                  <a:lnTo>
                    <a:pt x="77" y="24"/>
                  </a:lnTo>
                  <a:lnTo>
                    <a:pt x="108" y="16"/>
                  </a:lnTo>
                  <a:lnTo>
                    <a:pt x="140" y="8"/>
                  </a:lnTo>
                  <a:lnTo>
                    <a:pt x="171" y="4"/>
                  </a:lnTo>
                  <a:lnTo>
                    <a:pt x="205" y="0"/>
                  </a:lnTo>
                  <a:lnTo>
                    <a:pt x="239" y="0"/>
                  </a:lnTo>
                  <a:lnTo>
                    <a:pt x="273" y="4"/>
                  </a:lnTo>
                  <a:lnTo>
                    <a:pt x="304" y="8"/>
                  </a:lnTo>
                  <a:lnTo>
                    <a:pt x="336" y="12"/>
                  </a:lnTo>
                  <a:lnTo>
                    <a:pt x="367" y="20"/>
                  </a:lnTo>
                  <a:lnTo>
                    <a:pt x="395" y="28"/>
                  </a:lnTo>
                  <a:lnTo>
                    <a:pt x="421" y="40"/>
                  </a:lnTo>
                  <a:lnTo>
                    <a:pt x="446" y="52"/>
                  </a:lnTo>
                  <a:lnTo>
                    <a:pt x="466" y="68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2225" y="2656"/>
              <a:ext cx="253" cy="28"/>
            </a:xfrm>
            <a:custGeom>
              <a:avLst/>
              <a:gdLst>
                <a:gd name="T0" fmla="*/ 0 w 253"/>
                <a:gd name="T1" fmla="*/ 24 h 28"/>
                <a:gd name="T2" fmla="*/ 31 w 253"/>
                <a:gd name="T3" fmla="*/ 12 h 28"/>
                <a:gd name="T4" fmla="*/ 65 w 253"/>
                <a:gd name="T5" fmla="*/ 8 h 28"/>
                <a:gd name="T6" fmla="*/ 102 w 253"/>
                <a:gd name="T7" fmla="*/ 4 h 28"/>
                <a:gd name="T8" fmla="*/ 139 w 253"/>
                <a:gd name="T9" fmla="*/ 0 h 28"/>
                <a:gd name="T10" fmla="*/ 173 w 253"/>
                <a:gd name="T11" fmla="*/ 4 h 28"/>
                <a:gd name="T12" fmla="*/ 205 w 253"/>
                <a:gd name="T13" fmla="*/ 8 h 28"/>
                <a:gd name="T14" fmla="*/ 230 w 253"/>
                <a:gd name="T15" fmla="*/ 16 h 28"/>
                <a:gd name="T16" fmla="*/ 253 w 253"/>
                <a:gd name="T17" fmla="*/ 28 h 28"/>
                <a:gd name="T18" fmla="*/ 0 w 253"/>
                <a:gd name="T19" fmla="*/ 24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28"/>
                <a:gd name="T32" fmla="*/ 253 w 253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28">
                  <a:moveTo>
                    <a:pt x="0" y="24"/>
                  </a:moveTo>
                  <a:lnTo>
                    <a:pt x="31" y="12"/>
                  </a:lnTo>
                  <a:lnTo>
                    <a:pt x="65" y="8"/>
                  </a:lnTo>
                  <a:lnTo>
                    <a:pt x="102" y="4"/>
                  </a:lnTo>
                  <a:lnTo>
                    <a:pt x="139" y="0"/>
                  </a:lnTo>
                  <a:lnTo>
                    <a:pt x="173" y="4"/>
                  </a:lnTo>
                  <a:lnTo>
                    <a:pt x="205" y="8"/>
                  </a:lnTo>
                  <a:lnTo>
                    <a:pt x="230" y="16"/>
                  </a:lnTo>
                  <a:lnTo>
                    <a:pt x="253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3829" y="1087"/>
              <a:ext cx="469" cy="1664"/>
            </a:xfrm>
            <a:custGeom>
              <a:avLst/>
              <a:gdLst>
                <a:gd name="T0" fmla="*/ 0 w 469"/>
                <a:gd name="T1" fmla="*/ 0 h 1664"/>
                <a:gd name="T2" fmla="*/ 242 w 469"/>
                <a:gd name="T3" fmla="*/ 1377 h 1664"/>
                <a:gd name="T4" fmla="*/ 253 w 469"/>
                <a:gd name="T5" fmla="*/ 1397 h 1664"/>
                <a:gd name="T6" fmla="*/ 273 w 469"/>
                <a:gd name="T7" fmla="*/ 1429 h 1664"/>
                <a:gd name="T8" fmla="*/ 299 w 469"/>
                <a:gd name="T9" fmla="*/ 1469 h 1664"/>
                <a:gd name="T10" fmla="*/ 327 w 469"/>
                <a:gd name="T11" fmla="*/ 1509 h 1664"/>
                <a:gd name="T12" fmla="*/ 358 w 469"/>
                <a:gd name="T13" fmla="*/ 1552 h 1664"/>
                <a:gd name="T14" fmla="*/ 395 w 469"/>
                <a:gd name="T15" fmla="*/ 1596 h 1664"/>
                <a:gd name="T16" fmla="*/ 432 w 469"/>
                <a:gd name="T17" fmla="*/ 1632 h 1664"/>
                <a:gd name="T18" fmla="*/ 469 w 469"/>
                <a:gd name="T19" fmla="*/ 1664 h 1664"/>
                <a:gd name="T20" fmla="*/ 111 w 469"/>
                <a:gd name="T21" fmla="*/ 191 h 1664"/>
                <a:gd name="T22" fmla="*/ 100 w 469"/>
                <a:gd name="T23" fmla="*/ 175 h 1664"/>
                <a:gd name="T24" fmla="*/ 85 w 469"/>
                <a:gd name="T25" fmla="*/ 151 h 1664"/>
                <a:gd name="T26" fmla="*/ 68 w 469"/>
                <a:gd name="T27" fmla="*/ 128 h 1664"/>
                <a:gd name="T28" fmla="*/ 51 w 469"/>
                <a:gd name="T29" fmla="*/ 100 h 1664"/>
                <a:gd name="T30" fmla="*/ 37 w 469"/>
                <a:gd name="T31" fmla="*/ 72 h 1664"/>
                <a:gd name="T32" fmla="*/ 23 w 469"/>
                <a:gd name="T33" fmla="*/ 48 h 1664"/>
                <a:gd name="T34" fmla="*/ 9 w 469"/>
                <a:gd name="T35" fmla="*/ 20 h 1664"/>
                <a:gd name="T36" fmla="*/ 0 w 469"/>
                <a:gd name="T37" fmla="*/ 0 h 16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9"/>
                <a:gd name="T58" fmla="*/ 0 h 1664"/>
                <a:gd name="T59" fmla="*/ 469 w 469"/>
                <a:gd name="T60" fmla="*/ 1664 h 16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9" h="1664">
                  <a:moveTo>
                    <a:pt x="0" y="0"/>
                  </a:moveTo>
                  <a:lnTo>
                    <a:pt x="242" y="1377"/>
                  </a:lnTo>
                  <a:lnTo>
                    <a:pt x="253" y="1397"/>
                  </a:lnTo>
                  <a:lnTo>
                    <a:pt x="273" y="1429"/>
                  </a:lnTo>
                  <a:lnTo>
                    <a:pt x="299" y="1469"/>
                  </a:lnTo>
                  <a:lnTo>
                    <a:pt x="327" y="1509"/>
                  </a:lnTo>
                  <a:lnTo>
                    <a:pt x="358" y="1552"/>
                  </a:lnTo>
                  <a:lnTo>
                    <a:pt x="395" y="1596"/>
                  </a:lnTo>
                  <a:lnTo>
                    <a:pt x="432" y="1632"/>
                  </a:lnTo>
                  <a:lnTo>
                    <a:pt x="469" y="1664"/>
                  </a:lnTo>
                  <a:lnTo>
                    <a:pt x="111" y="191"/>
                  </a:lnTo>
                  <a:lnTo>
                    <a:pt x="100" y="175"/>
                  </a:lnTo>
                  <a:lnTo>
                    <a:pt x="85" y="151"/>
                  </a:lnTo>
                  <a:lnTo>
                    <a:pt x="68" y="128"/>
                  </a:lnTo>
                  <a:lnTo>
                    <a:pt x="51" y="100"/>
                  </a:lnTo>
                  <a:lnTo>
                    <a:pt x="37" y="72"/>
                  </a:lnTo>
                  <a:lnTo>
                    <a:pt x="23" y="48"/>
                  </a:lnTo>
                  <a:lnTo>
                    <a:pt x="9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1400" y="987"/>
              <a:ext cx="974" cy="1472"/>
            </a:xfrm>
            <a:custGeom>
              <a:avLst/>
              <a:gdLst>
                <a:gd name="T0" fmla="*/ 244 w 974"/>
                <a:gd name="T1" fmla="*/ 0 h 1472"/>
                <a:gd name="T2" fmla="*/ 273 w 974"/>
                <a:gd name="T3" fmla="*/ 7 h 1472"/>
                <a:gd name="T4" fmla="*/ 68 w 974"/>
                <a:gd name="T5" fmla="*/ 1162 h 1472"/>
                <a:gd name="T6" fmla="*/ 91 w 974"/>
                <a:gd name="T7" fmla="*/ 1225 h 1472"/>
                <a:gd name="T8" fmla="*/ 122 w 974"/>
                <a:gd name="T9" fmla="*/ 1277 h 1472"/>
                <a:gd name="T10" fmla="*/ 156 w 974"/>
                <a:gd name="T11" fmla="*/ 1321 h 1472"/>
                <a:gd name="T12" fmla="*/ 199 w 974"/>
                <a:gd name="T13" fmla="*/ 1349 h 1472"/>
                <a:gd name="T14" fmla="*/ 244 w 974"/>
                <a:gd name="T15" fmla="*/ 1369 h 1472"/>
                <a:gd name="T16" fmla="*/ 292 w 974"/>
                <a:gd name="T17" fmla="*/ 1381 h 1472"/>
                <a:gd name="T18" fmla="*/ 344 w 974"/>
                <a:gd name="T19" fmla="*/ 1389 h 1472"/>
                <a:gd name="T20" fmla="*/ 398 w 974"/>
                <a:gd name="T21" fmla="*/ 1385 h 1472"/>
                <a:gd name="T22" fmla="*/ 452 w 974"/>
                <a:gd name="T23" fmla="*/ 1377 h 1472"/>
                <a:gd name="T24" fmla="*/ 508 w 974"/>
                <a:gd name="T25" fmla="*/ 1369 h 1472"/>
                <a:gd name="T26" fmla="*/ 562 w 974"/>
                <a:gd name="T27" fmla="*/ 1353 h 1472"/>
                <a:gd name="T28" fmla="*/ 616 w 974"/>
                <a:gd name="T29" fmla="*/ 1337 h 1472"/>
                <a:gd name="T30" fmla="*/ 670 w 974"/>
                <a:gd name="T31" fmla="*/ 1321 h 1472"/>
                <a:gd name="T32" fmla="*/ 719 w 974"/>
                <a:gd name="T33" fmla="*/ 1305 h 1472"/>
                <a:gd name="T34" fmla="*/ 767 w 974"/>
                <a:gd name="T35" fmla="*/ 1289 h 1472"/>
                <a:gd name="T36" fmla="*/ 810 w 974"/>
                <a:gd name="T37" fmla="*/ 1277 h 1472"/>
                <a:gd name="T38" fmla="*/ 830 w 974"/>
                <a:gd name="T39" fmla="*/ 1281 h 1472"/>
                <a:gd name="T40" fmla="*/ 849 w 974"/>
                <a:gd name="T41" fmla="*/ 1285 h 1472"/>
                <a:gd name="T42" fmla="*/ 869 w 974"/>
                <a:gd name="T43" fmla="*/ 1285 h 1472"/>
                <a:gd name="T44" fmla="*/ 889 w 974"/>
                <a:gd name="T45" fmla="*/ 1289 h 1472"/>
                <a:gd name="T46" fmla="*/ 906 w 974"/>
                <a:gd name="T47" fmla="*/ 1297 h 1472"/>
                <a:gd name="T48" fmla="*/ 926 w 974"/>
                <a:gd name="T49" fmla="*/ 1301 h 1472"/>
                <a:gd name="T50" fmla="*/ 949 w 974"/>
                <a:gd name="T51" fmla="*/ 1309 h 1472"/>
                <a:gd name="T52" fmla="*/ 974 w 974"/>
                <a:gd name="T53" fmla="*/ 1317 h 1472"/>
                <a:gd name="T54" fmla="*/ 898 w 974"/>
                <a:gd name="T55" fmla="*/ 1317 h 1472"/>
                <a:gd name="T56" fmla="*/ 824 w 974"/>
                <a:gd name="T57" fmla="*/ 1325 h 1472"/>
                <a:gd name="T58" fmla="*/ 758 w 974"/>
                <a:gd name="T59" fmla="*/ 1337 h 1472"/>
                <a:gd name="T60" fmla="*/ 699 w 974"/>
                <a:gd name="T61" fmla="*/ 1353 h 1472"/>
                <a:gd name="T62" fmla="*/ 642 w 974"/>
                <a:gd name="T63" fmla="*/ 1373 h 1472"/>
                <a:gd name="T64" fmla="*/ 588 w 974"/>
                <a:gd name="T65" fmla="*/ 1393 h 1472"/>
                <a:gd name="T66" fmla="*/ 534 w 974"/>
                <a:gd name="T67" fmla="*/ 1412 h 1472"/>
                <a:gd name="T68" fmla="*/ 483 w 974"/>
                <a:gd name="T69" fmla="*/ 1432 h 1472"/>
                <a:gd name="T70" fmla="*/ 432 w 974"/>
                <a:gd name="T71" fmla="*/ 1448 h 1472"/>
                <a:gd name="T72" fmla="*/ 381 w 974"/>
                <a:gd name="T73" fmla="*/ 1464 h 1472"/>
                <a:gd name="T74" fmla="*/ 327 w 974"/>
                <a:gd name="T75" fmla="*/ 1472 h 1472"/>
                <a:gd name="T76" fmla="*/ 270 w 974"/>
                <a:gd name="T77" fmla="*/ 1472 h 1472"/>
                <a:gd name="T78" fmla="*/ 210 w 974"/>
                <a:gd name="T79" fmla="*/ 1468 h 1472"/>
                <a:gd name="T80" fmla="*/ 145 w 974"/>
                <a:gd name="T81" fmla="*/ 1452 h 1472"/>
                <a:gd name="T82" fmla="*/ 76 w 974"/>
                <a:gd name="T83" fmla="*/ 1424 h 1472"/>
                <a:gd name="T84" fmla="*/ 0 w 974"/>
                <a:gd name="T85" fmla="*/ 1389 h 1472"/>
                <a:gd name="T86" fmla="*/ 244 w 974"/>
                <a:gd name="T87" fmla="*/ 0 h 14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74"/>
                <a:gd name="T133" fmla="*/ 0 h 1472"/>
                <a:gd name="T134" fmla="*/ 974 w 974"/>
                <a:gd name="T135" fmla="*/ 1472 h 14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74" h="1472">
                  <a:moveTo>
                    <a:pt x="244" y="0"/>
                  </a:moveTo>
                  <a:lnTo>
                    <a:pt x="273" y="7"/>
                  </a:lnTo>
                  <a:lnTo>
                    <a:pt x="68" y="1162"/>
                  </a:lnTo>
                  <a:lnTo>
                    <a:pt x="91" y="1225"/>
                  </a:lnTo>
                  <a:lnTo>
                    <a:pt x="122" y="1277"/>
                  </a:lnTo>
                  <a:lnTo>
                    <a:pt x="156" y="1321"/>
                  </a:lnTo>
                  <a:lnTo>
                    <a:pt x="199" y="1349"/>
                  </a:lnTo>
                  <a:lnTo>
                    <a:pt x="244" y="1369"/>
                  </a:lnTo>
                  <a:lnTo>
                    <a:pt x="292" y="1381"/>
                  </a:lnTo>
                  <a:lnTo>
                    <a:pt x="344" y="1389"/>
                  </a:lnTo>
                  <a:lnTo>
                    <a:pt x="398" y="1385"/>
                  </a:lnTo>
                  <a:lnTo>
                    <a:pt x="452" y="1377"/>
                  </a:lnTo>
                  <a:lnTo>
                    <a:pt x="508" y="1369"/>
                  </a:lnTo>
                  <a:lnTo>
                    <a:pt x="562" y="1353"/>
                  </a:lnTo>
                  <a:lnTo>
                    <a:pt x="616" y="1337"/>
                  </a:lnTo>
                  <a:lnTo>
                    <a:pt x="670" y="1321"/>
                  </a:lnTo>
                  <a:lnTo>
                    <a:pt x="719" y="1305"/>
                  </a:lnTo>
                  <a:lnTo>
                    <a:pt x="767" y="1289"/>
                  </a:lnTo>
                  <a:lnTo>
                    <a:pt x="810" y="1277"/>
                  </a:lnTo>
                  <a:lnTo>
                    <a:pt x="830" y="1281"/>
                  </a:lnTo>
                  <a:lnTo>
                    <a:pt x="849" y="1285"/>
                  </a:lnTo>
                  <a:lnTo>
                    <a:pt x="869" y="1285"/>
                  </a:lnTo>
                  <a:lnTo>
                    <a:pt x="889" y="1289"/>
                  </a:lnTo>
                  <a:lnTo>
                    <a:pt x="906" y="1297"/>
                  </a:lnTo>
                  <a:lnTo>
                    <a:pt x="926" y="1301"/>
                  </a:lnTo>
                  <a:lnTo>
                    <a:pt x="949" y="1309"/>
                  </a:lnTo>
                  <a:lnTo>
                    <a:pt x="974" y="1317"/>
                  </a:lnTo>
                  <a:lnTo>
                    <a:pt x="898" y="1317"/>
                  </a:lnTo>
                  <a:lnTo>
                    <a:pt x="824" y="1325"/>
                  </a:lnTo>
                  <a:lnTo>
                    <a:pt x="758" y="1337"/>
                  </a:lnTo>
                  <a:lnTo>
                    <a:pt x="699" y="1353"/>
                  </a:lnTo>
                  <a:lnTo>
                    <a:pt x="642" y="1373"/>
                  </a:lnTo>
                  <a:lnTo>
                    <a:pt x="588" y="1393"/>
                  </a:lnTo>
                  <a:lnTo>
                    <a:pt x="534" y="1412"/>
                  </a:lnTo>
                  <a:lnTo>
                    <a:pt x="483" y="1432"/>
                  </a:lnTo>
                  <a:lnTo>
                    <a:pt x="432" y="1448"/>
                  </a:lnTo>
                  <a:lnTo>
                    <a:pt x="381" y="1464"/>
                  </a:lnTo>
                  <a:lnTo>
                    <a:pt x="327" y="1472"/>
                  </a:lnTo>
                  <a:lnTo>
                    <a:pt x="270" y="1472"/>
                  </a:lnTo>
                  <a:lnTo>
                    <a:pt x="210" y="1468"/>
                  </a:lnTo>
                  <a:lnTo>
                    <a:pt x="145" y="1452"/>
                  </a:lnTo>
                  <a:lnTo>
                    <a:pt x="76" y="1424"/>
                  </a:lnTo>
                  <a:lnTo>
                    <a:pt x="0" y="1389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1498" y="1413"/>
              <a:ext cx="682" cy="928"/>
            </a:xfrm>
            <a:custGeom>
              <a:avLst/>
              <a:gdLst>
                <a:gd name="T0" fmla="*/ 131 w 682"/>
                <a:gd name="T1" fmla="*/ 0 h 928"/>
                <a:gd name="T2" fmla="*/ 122 w 682"/>
                <a:gd name="T3" fmla="*/ 56 h 928"/>
                <a:gd name="T4" fmla="*/ 105 w 682"/>
                <a:gd name="T5" fmla="*/ 152 h 928"/>
                <a:gd name="T6" fmla="*/ 83 w 682"/>
                <a:gd name="T7" fmla="*/ 271 h 928"/>
                <a:gd name="T8" fmla="*/ 60 w 682"/>
                <a:gd name="T9" fmla="*/ 402 h 928"/>
                <a:gd name="T10" fmla="*/ 37 w 682"/>
                <a:gd name="T11" fmla="*/ 526 h 928"/>
                <a:gd name="T12" fmla="*/ 17 w 682"/>
                <a:gd name="T13" fmla="*/ 633 h 928"/>
                <a:gd name="T14" fmla="*/ 6 w 682"/>
                <a:gd name="T15" fmla="*/ 709 h 928"/>
                <a:gd name="T16" fmla="*/ 0 w 682"/>
                <a:gd name="T17" fmla="*/ 737 h 928"/>
                <a:gd name="T18" fmla="*/ 23 w 682"/>
                <a:gd name="T19" fmla="*/ 796 h 928"/>
                <a:gd name="T20" fmla="*/ 54 w 682"/>
                <a:gd name="T21" fmla="*/ 844 h 928"/>
                <a:gd name="T22" fmla="*/ 91 w 682"/>
                <a:gd name="T23" fmla="*/ 880 h 928"/>
                <a:gd name="T24" fmla="*/ 134 w 682"/>
                <a:gd name="T25" fmla="*/ 904 h 928"/>
                <a:gd name="T26" fmla="*/ 182 w 682"/>
                <a:gd name="T27" fmla="*/ 920 h 928"/>
                <a:gd name="T28" fmla="*/ 233 w 682"/>
                <a:gd name="T29" fmla="*/ 928 h 928"/>
                <a:gd name="T30" fmla="*/ 287 w 682"/>
                <a:gd name="T31" fmla="*/ 928 h 928"/>
                <a:gd name="T32" fmla="*/ 341 w 682"/>
                <a:gd name="T33" fmla="*/ 924 h 928"/>
                <a:gd name="T34" fmla="*/ 398 w 682"/>
                <a:gd name="T35" fmla="*/ 916 h 928"/>
                <a:gd name="T36" fmla="*/ 452 w 682"/>
                <a:gd name="T37" fmla="*/ 904 h 928"/>
                <a:gd name="T38" fmla="*/ 503 w 682"/>
                <a:gd name="T39" fmla="*/ 892 h 928"/>
                <a:gd name="T40" fmla="*/ 549 w 682"/>
                <a:gd name="T41" fmla="*/ 876 h 928"/>
                <a:gd name="T42" fmla="*/ 594 w 682"/>
                <a:gd name="T43" fmla="*/ 864 h 928"/>
                <a:gd name="T44" fmla="*/ 631 w 682"/>
                <a:gd name="T45" fmla="*/ 856 h 928"/>
                <a:gd name="T46" fmla="*/ 659 w 682"/>
                <a:gd name="T47" fmla="*/ 848 h 928"/>
                <a:gd name="T48" fmla="*/ 682 w 682"/>
                <a:gd name="T49" fmla="*/ 844 h 928"/>
                <a:gd name="T50" fmla="*/ 617 w 682"/>
                <a:gd name="T51" fmla="*/ 832 h 928"/>
                <a:gd name="T52" fmla="*/ 554 w 682"/>
                <a:gd name="T53" fmla="*/ 816 h 928"/>
                <a:gd name="T54" fmla="*/ 495 w 682"/>
                <a:gd name="T55" fmla="*/ 796 h 928"/>
                <a:gd name="T56" fmla="*/ 438 w 682"/>
                <a:gd name="T57" fmla="*/ 769 h 928"/>
                <a:gd name="T58" fmla="*/ 387 w 682"/>
                <a:gd name="T59" fmla="*/ 741 h 928"/>
                <a:gd name="T60" fmla="*/ 338 w 682"/>
                <a:gd name="T61" fmla="*/ 705 h 928"/>
                <a:gd name="T62" fmla="*/ 296 w 682"/>
                <a:gd name="T63" fmla="*/ 665 h 928"/>
                <a:gd name="T64" fmla="*/ 259 w 682"/>
                <a:gd name="T65" fmla="*/ 617 h 928"/>
                <a:gd name="T66" fmla="*/ 222 w 682"/>
                <a:gd name="T67" fmla="*/ 566 h 928"/>
                <a:gd name="T68" fmla="*/ 193 w 682"/>
                <a:gd name="T69" fmla="*/ 506 h 928"/>
                <a:gd name="T70" fmla="*/ 171 w 682"/>
                <a:gd name="T71" fmla="*/ 442 h 928"/>
                <a:gd name="T72" fmla="*/ 151 w 682"/>
                <a:gd name="T73" fmla="*/ 367 h 928"/>
                <a:gd name="T74" fmla="*/ 137 w 682"/>
                <a:gd name="T75" fmla="*/ 287 h 928"/>
                <a:gd name="T76" fmla="*/ 128 w 682"/>
                <a:gd name="T77" fmla="*/ 199 h 928"/>
                <a:gd name="T78" fmla="*/ 128 w 682"/>
                <a:gd name="T79" fmla="*/ 104 h 928"/>
                <a:gd name="T80" fmla="*/ 131 w 682"/>
                <a:gd name="T81" fmla="*/ 0 h 9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2"/>
                <a:gd name="T124" fmla="*/ 0 h 928"/>
                <a:gd name="T125" fmla="*/ 682 w 682"/>
                <a:gd name="T126" fmla="*/ 928 h 9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2" h="928">
                  <a:moveTo>
                    <a:pt x="131" y="0"/>
                  </a:moveTo>
                  <a:lnTo>
                    <a:pt x="122" y="56"/>
                  </a:lnTo>
                  <a:lnTo>
                    <a:pt x="105" y="152"/>
                  </a:lnTo>
                  <a:lnTo>
                    <a:pt x="83" y="271"/>
                  </a:lnTo>
                  <a:lnTo>
                    <a:pt x="60" y="402"/>
                  </a:lnTo>
                  <a:lnTo>
                    <a:pt x="37" y="526"/>
                  </a:lnTo>
                  <a:lnTo>
                    <a:pt x="17" y="633"/>
                  </a:lnTo>
                  <a:lnTo>
                    <a:pt x="6" y="709"/>
                  </a:lnTo>
                  <a:lnTo>
                    <a:pt x="0" y="737"/>
                  </a:lnTo>
                  <a:lnTo>
                    <a:pt x="23" y="796"/>
                  </a:lnTo>
                  <a:lnTo>
                    <a:pt x="54" y="844"/>
                  </a:lnTo>
                  <a:lnTo>
                    <a:pt x="91" y="880"/>
                  </a:lnTo>
                  <a:lnTo>
                    <a:pt x="134" y="904"/>
                  </a:lnTo>
                  <a:lnTo>
                    <a:pt x="182" y="920"/>
                  </a:lnTo>
                  <a:lnTo>
                    <a:pt x="233" y="928"/>
                  </a:lnTo>
                  <a:lnTo>
                    <a:pt x="287" y="928"/>
                  </a:lnTo>
                  <a:lnTo>
                    <a:pt x="341" y="924"/>
                  </a:lnTo>
                  <a:lnTo>
                    <a:pt x="398" y="916"/>
                  </a:lnTo>
                  <a:lnTo>
                    <a:pt x="452" y="904"/>
                  </a:lnTo>
                  <a:lnTo>
                    <a:pt x="503" y="892"/>
                  </a:lnTo>
                  <a:lnTo>
                    <a:pt x="549" y="876"/>
                  </a:lnTo>
                  <a:lnTo>
                    <a:pt x="594" y="864"/>
                  </a:lnTo>
                  <a:lnTo>
                    <a:pt x="631" y="856"/>
                  </a:lnTo>
                  <a:lnTo>
                    <a:pt x="659" y="848"/>
                  </a:lnTo>
                  <a:lnTo>
                    <a:pt x="682" y="844"/>
                  </a:lnTo>
                  <a:lnTo>
                    <a:pt x="617" y="832"/>
                  </a:lnTo>
                  <a:lnTo>
                    <a:pt x="554" y="816"/>
                  </a:lnTo>
                  <a:lnTo>
                    <a:pt x="495" y="796"/>
                  </a:lnTo>
                  <a:lnTo>
                    <a:pt x="438" y="769"/>
                  </a:lnTo>
                  <a:lnTo>
                    <a:pt x="387" y="741"/>
                  </a:lnTo>
                  <a:lnTo>
                    <a:pt x="338" y="705"/>
                  </a:lnTo>
                  <a:lnTo>
                    <a:pt x="296" y="665"/>
                  </a:lnTo>
                  <a:lnTo>
                    <a:pt x="259" y="617"/>
                  </a:lnTo>
                  <a:lnTo>
                    <a:pt x="222" y="566"/>
                  </a:lnTo>
                  <a:lnTo>
                    <a:pt x="193" y="506"/>
                  </a:lnTo>
                  <a:lnTo>
                    <a:pt x="171" y="442"/>
                  </a:lnTo>
                  <a:lnTo>
                    <a:pt x="151" y="367"/>
                  </a:lnTo>
                  <a:lnTo>
                    <a:pt x="137" y="287"/>
                  </a:lnTo>
                  <a:lnTo>
                    <a:pt x="128" y="199"/>
                  </a:lnTo>
                  <a:lnTo>
                    <a:pt x="128" y="10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1652" y="957"/>
              <a:ext cx="1058" cy="1532"/>
            </a:xfrm>
            <a:custGeom>
              <a:avLst/>
              <a:gdLst>
                <a:gd name="T0" fmla="*/ 268 w 1058"/>
                <a:gd name="T1" fmla="*/ 923 h 1532"/>
                <a:gd name="T2" fmla="*/ 140 w 1058"/>
                <a:gd name="T3" fmla="*/ 871 h 1532"/>
                <a:gd name="T4" fmla="*/ 60 w 1058"/>
                <a:gd name="T5" fmla="*/ 780 h 1532"/>
                <a:gd name="T6" fmla="*/ 18 w 1058"/>
                <a:gd name="T7" fmla="*/ 656 h 1532"/>
                <a:gd name="T8" fmla="*/ 0 w 1058"/>
                <a:gd name="T9" fmla="*/ 517 h 1532"/>
                <a:gd name="T10" fmla="*/ 6 w 1058"/>
                <a:gd name="T11" fmla="*/ 370 h 1532"/>
                <a:gd name="T12" fmla="*/ 23 w 1058"/>
                <a:gd name="T13" fmla="*/ 231 h 1532"/>
                <a:gd name="T14" fmla="*/ 43 w 1058"/>
                <a:gd name="T15" fmla="*/ 103 h 1532"/>
                <a:gd name="T16" fmla="*/ 57 w 1058"/>
                <a:gd name="T17" fmla="*/ 0 h 1532"/>
                <a:gd name="T18" fmla="*/ 89 w 1058"/>
                <a:gd name="T19" fmla="*/ 20 h 1532"/>
                <a:gd name="T20" fmla="*/ 117 w 1058"/>
                <a:gd name="T21" fmla="*/ 36 h 1532"/>
                <a:gd name="T22" fmla="*/ 148 w 1058"/>
                <a:gd name="T23" fmla="*/ 52 h 1532"/>
                <a:gd name="T24" fmla="*/ 180 w 1058"/>
                <a:gd name="T25" fmla="*/ 59 h 1532"/>
                <a:gd name="T26" fmla="*/ 211 w 1058"/>
                <a:gd name="T27" fmla="*/ 71 h 1532"/>
                <a:gd name="T28" fmla="*/ 245 w 1058"/>
                <a:gd name="T29" fmla="*/ 79 h 1532"/>
                <a:gd name="T30" fmla="*/ 276 w 1058"/>
                <a:gd name="T31" fmla="*/ 83 h 1532"/>
                <a:gd name="T32" fmla="*/ 307 w 1058"/>
                <a:gd name="T33" fmla="*/ 87 h 1532"/>
                <a:gd name="T34" fmla="*/ 361 w 1058"/>
                <a:gd name="T35" fmla="*/ 87 h 1532"/>
                <a:gd name="T36" fmla="*/ 415 w 1058"/>
                <a:gd name="T37" fmla="*/ 87 h 1532"/>
                <a:gd name="T38" fmla="*/ 469 w 1058"/>
                <a:gd name="T39" fmla="*/ 83 h 1532"/>
                <a:gd name="T40" fmla="*/ 521 w 1058"/>
                <a:gd name="T41" fmla="*/ 75 h 1532"/>
                <a:gd name="T42" fmla="*/ 575 w 1058"/>
                <a:gd name="T43" fmla="*/ 67 h 1532"/>
                <a:gd name="T44" fmla="*/ 626 w 1058"/>
                <a:gd name="T45" fmla="*/ 59 h 1532"/>
                <a:gd name="T46" fmla="*/ 677 w 1058"/>
                <a:gd name="T47" fmla="*/ 55 h 1532"/>
                <a:gd name="T48" fmla="*/ 725 w 1058"/>
                <a:gd name="T49" fmla="*/ 52 h 1532"/>
                <a:gd name="T50" fmla="*/ 773 w 1058"/>
                <a:gd name="T51" fmla="*/ 52 h 1532"/>
                <a:gd name="T52" fmla="*/ 819 w 1058"/>
                <a:gd name="T53" fmla="*/ 59 h 1532"/>
                <a:gd name="T54" fmla="*/ 864 w 1058"/>
                <a:gd name="T55" fmla="*/ 67 h 1532"/>
                <a:gd name="T56" fmla="*/ 907 w 1058"/>
                <a:gd name="T57" fmla="*/ 83 h 1532"/>
                <a:gd name="T58" fmla="*/ 950 w 1058"/>
                <a:gd name="T59" fmla="*/ 111 h 1532"/>
                <a:gd name="T60" fmla="*/ 987 w 1058"/>
                <a:gd name="T61" fmla="*/ 143 h 1532"/>
                <a:gd name="T62" fmla="*/ 1024 w 1058"/>
                <a:gd name="T63" fmla="*/ 187 h 1532"/>
                <a:gd name="T64" fmla="*/ 1058 w 1058"/>
                <a:gd name="T65" fmla="*/ 239 h 1532"/>
                <a:gd name="T66" fmla="*/ 1058 w 1058"/>
                <a:gd name="T67" fmla="*/ 1532 h 1532"/>
                <a:gd name="T68" fmla="*/ 1001 w 1058"/>
                <a:gd name="T69" fmla="*/ 1472 h 1532"/>
                <a:gd name="T70" fmla="*/ 944 w 1058"/>
                <a:gd name="T71" fmla="*/ 1425 h 1532"/>
                <a:gd name="T72" fmla="*/ 887 w 1058"/>
                <a:gd name="T73" fmla="*/ 1389 h 1532"/>
                <a:gd name="T74" fmla="*/ 830 w 1058"/>
                <a:gd name="T75" fmla="*/ 1365 h 1532"/>
                <a:gd name="T76" fmla="*/ 776 w 1058"/>
                <a:gd name="T77" fmla="*/ 1345 h 1532"/>
                <a:gd name="T78" fmla="*/ 725 w 1058"/>
                <a:gd name="T79" fmla="*/ 1333 h 1532"/>
                <a:gd name="T80" fmla="*/ 674 w 1058"/>
                <a:gd name="T81" fmla="*/ 1321 h 1532"/>
                <a:gd name="T82" fmla="*/ 626 w 1058"/>
                <a:gd name="T83" fmla="*/ 1309 h 1532"/>
                <a:gd name="T84" fmla="*/ 583 w 1058"/>
                <a:gd name="T85" fmla="*/ 1293 h 1532"/>
                <a:gd name="T86" fmla="*/ 540 w 1058"/>
                <a:gd name="T87" fmla="*/ 1277 h 1532"/>
                <a:gd name="T88" fmla="*/ 501 w 1058"/>
                <a:gd name="T89" fmla="*/ 1250 h 1532"/>
                <a:gd name="T90" fmla="*/ 467 w 1058"/>
                <a:gd name="T91" fmla="*/ 1214 h 1532"/>
                <a:gd name="T92" fmla="*/ 435 w 1058"/>
                <a:gd name="T93" fmla="*/ 1166 h 1532"/>
                <a:gd name="T94" fmla="*/ 410 w 1058"/>
                <a:gd name="T95" fmla="*/ 1106 h 1532"/>
                <a:gd name="T96" fmla="*/ 390 w 1058"/>
                <a:gd name="T97" fmla="*/ 1027 h 1532"/>
                <a:gd name="T98" fmla="*/ 373 w 1058"/>
                <a:gd name="T99" fmla="*/ 927 h 1532"/>
                <a:gd name="T100" fmla="*/ 359 w 1058"/>
                <a:gd name="T101" fmla="*/ 927 h 1532"/>
                <a:gd name="T102" fmla="*/ 344 w 1058"/>
                <a:gd name="T103" fmla="*/ 927 h 1532"/>
                <a:gd name="T104" fmla="*/ 330 w 1058"/>
                <a:gd name="T105" fmla="*/ 927 h 1532"/>
                <a:gd name="T106" fmla="*/ 316 w 1058"/>
                <a:gd name="T107" fmla="*/ 927 h 1532"/>
                <a:gd name="T108" fmla="*/ 305 w 1058"/>
                <a:gd name="T109" fmla="*/ 927 h 1532"/>
                <a:gd name="T110" fmla="*/ 290 w 1058"/>
                <a:gd name="T111" fmla="*/ 927 h 1532"/>
                <a:gd name="T112" fmla="*/ 279 w 1058"/>
                <a:gd name="T113" fmla="*/ 923 h 1532"/>
                <a:gd name="T114" fmla="*/ 268 w 1058"/>
                <a:gd name="T115" fmla="*/ 923 h 15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58"/>
                <a:gd name="T175" fmla="*/ 0 h 1532"/>
                <a:gd name="T176" fmla="*/ 1058 w 1058"/>
                <a:gd name="T177" fmla="*/ 1532 h 15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58" h="1532">
                  <a:moveTo>
                    <a:pt x="268" y="923"/>
                  </a:moveTo>
                  <a:lnTo>
                    <a:pt x="140" y="871"/>
                  </a:lnTo>
                  <a:lnTo>
                    <a:pt x="60" y="780"/>
                  </a:lnTo>
                  <a:lnTo>
                    <a:pt x="18" y="656"/>
                  </a:lnTo>
                  <a:lnTo>
                    <a:pt x="0" y="517"/>
                  </a:lnTo>
                  <a:lnTo>
                    <a:pt x="6" y="370"/>
                  </a:lnTo>
                  <a:lnTo>
                    <a:pt x="23" y="231"/>
                  </a:lnTo>
                  <a:lnTo>
                    <a:pt x="43" y="103"/>
                  </a:lnTo>
                  <a:lnTo>
                    <a:pt x="57" y="0"/>
                  </a:lnTo>
                  <a:lnTo>
                    <a:pt x="89" y="20"/>
                  </a:lnTo>
                  <a:lnTo>
                    <a:pt x="117" y="36"/>
                  </a:lnTo>
                  <a:lnTo>
                    <a:pt x="148" y="52"/>
                  </a:lnTo>
                  <a:lnTo>
                    <a:pt x="180" y="59"/>
                  </a:lnTo>
                  <a:lnTo>
                    <a:pt x="211" y="71"/>
                  </a:lnTo>
                  <a:lnTo>
                    <a:pt x="245" y="79"/>
                  </a:lnTo>
                  <a:lnTo>
                    <a:pt x="276" y="83"/>
                  </a:lnTo>
                  <a:lnTo>
                    <a:pt x="307" y="87"/>
                  </a:lnTo>
                  <a:lnTo>
                    <a:pt x="361" y="87"/>
                  </a:lnTo>
                  <a:lnTo>
                    <a:pt x="415" y="87"/>
                  </a:lnTo>
                  <a:lnTo>
                    <a:pt x="469" y="83"/>
                  </a:lnTo>
                  <a:lnTo>
                    <a:pt x="521" y="75"/>
                  </a:lnTo>
                  <a:lnTo>
                    <a:pt x="575" y="67"/>
                  </a:lnTo>
                  <a:lnTo>
                    <a:pt x="626" y="59"/>
                  </a:lnTo>
                  <a:lnTo>
                    <a:pt x="677" y="55"/>
                  </a:lnTo>
                  <a:lnTo>
                    <a:pt x="725" y="52"/>
                  </a:lnTo>
                  <a:lnTo>
                    <a:pt x="773" y="52"/>
                  </a:lnTo>
                  <a:lnTo>
                    <a:pt x="819" y="59"/>
                  </a:lnTo>
                  <a:lnTo>
                    <a:pt x="864" y="67"/>
                  </a:lnTo>
                  <a:lnTo>
                    <a:pt x="907" y="83"/>
                  </a:lnTo>
                  <a:lnTo>
                    <a:pt x="950" y="111"/>
                  </a:lnTo>
                  <a:lnTo>
                    <a:pt x="987" y="143"/>
                  </a:lnTo>
                  <a:lnTo>
                    <a:pt x="1024" y="187"/>
                  </a:lnTo>
                  <a:lnTo>
                    <a:pt x="1058" y="239"/>
                  </a:lnTo>
                  <a:lnTo>
                    <a:pt x="1058" y="1532"/>
                  </a:lnTo>
                  <a:lnTo>
                    <a:pt x="1001" y="1472"/>
                  </a:lnTo>
                  <a:lnTo>
                    <a:pt x="944" y="1425"/>
                  </a:lnTo>
                  <a:lnTo>
                    <a:pt x="887" y="1389"/>
                  </a:lnTo>
                  <a:lnTo>
                    <a:pt x="830" y="1365"/>
                  </a:lnTo>
                  <a:lnTo>
                    <a:pt x="776" y="1345"/>
                  </a:lnTo>
                  <a:lnTo>
                    <a:pt x="725" y="1333"/>
                  </a:lnTo>
                  <a:lnTo>
                    <a:pt x="674" y="1321"/>
                  </a:lnTo>
                  <a:lnTo>
                    <a:pt x="626" y="1309"/>
                  </a:lnTo>
                  <a:lnTo>
                    <a:pt x="583" y="1293"/>
                  </a:lnTo>
                  <a:lnTo>
                    <a:pt x="540" y="1277"/>
                  </a:lnTo>
                  <a:lnTo>
                    <a:pt x="501" y="1250"/>
                  </a:lnTo>
                  <a:lnTo>
                    <a:pt x="467" y="1214"/>
                  </a:lnTo>
                  <a:lnTo>
                    <a:pt x="435" y="1166"/>
                  </a:lnTo>
                  <a:lnTo>
                    <a:pt x="410" y="1106"/>
                  </a:lnTo>
                  <a:lnTo>
                    <a:pt x="390" y="1027"/>
                  </a:lnTo>
                  <a:lnTo>
                    <a:pt x="373" y="927"/>
                  </a:lnTo>
                  <a:lnTo>
                    <a:pt x="359" y="927"/>
                  </a:lnTo>
                  <a:lnTo>
                    <a:pt x="344" y="927"/>
                  </a:lnTo>
                  <a:lnTo>
                    <a:pt x="330" y="927"/>
                  </a:lnTo>
                  <a:lnTo>
                    <a:pt x="316" y="927"/>
                  </a:lnTo>
                  <a:lnTo>
                    <a:pt x="305" y="927"/>
                  </a:lnTo>
                  <a:lnTo>
                    <a:pt x="290" y="927"/>
                  </a:lnTo>
                  <a:lnTo>
                    <a:pt x="279" y="923"/>
                  </a:lnTo>
                  <a:lnTo>
                    <a:pt x="268" y="9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1666" y="1710"/>
              <a:ext cx="457" cy="501"/>
            </a:xfrm>
            <a:custGeom>
              <a:avLst/>
              <a:gdLst>
                <a:gd name="T0" fmla="*/ 0 w 457"/>
                <a:gd name="T1" fmla="*/ 0 h 501"/>
                <a:gd name="T2" fmla="*/ 23 w 457"/>
                <a:gd name="T3" fmla="*/ 44 h 501"/>
                <a:gd name="T4" fmla="*/ 51 w 457"/>
                <a:gd name="T5" fmla="*/ 84 h 501"/>
                <a:gd name="T6" fmla="*/ 85 w 457"/>
                <a:gd name="T7" fmla="*/ 119 h 501"/>
                <a:gd name="T8" fmla="*/ 125 w 457"/>
                <a:gd name="T9" fmla="*/ 147 h 501"/>
                <a:gd name="T10" fmla="*/ 173 w 457"/>
                <a:gd name="T11" fmla="*/ 175 h 501"/>
                <a:gd name="T12" fmla="*/ 222 w 457"/>
                <a:gd name="T13" fmla="*/ 191 h 501"/>
                <a:gd name="T14" fmla="*/ 278 w 457"/>
                <a:gd name="T15" fmla="*/ 203 h 501"/>
                <a:gd name="T16" fmla="*/ 335 w 457"/>
                <a:gd name="T17" fmla="*/ 203 h 501"/>
                <a:gd name="T18" fmla="*/ 338 w 457"/>
                <a:gd name="T19" fmla="*/ 235 h 501"/>
                <a:gd name="T20" fmla="*/ 344 w 457"/>
                <a:gd name="T21" fmla="*/ 275 h 501"/>
                <a:gd name="T22" fmla="*/ 352 w 457"/>
                <a:gd name="T23" fmla="*/ 310 h 501"/>
                <a:gd name="T24" fmla="*/ 364 w 457"/>
                <a:gd name="T25" fmla="*/ 350 h 501"/>
                <a:gd name="T26" fmla="*/ 378 w 457"/>
                <a:gd name="T27" fmla="*/ 394 h 501"/>
                <a:gd name="T28" fmla="*/ 401 w 457"/>
                <a:gd name="T29" fmla="*/ 430 h 501"/>
                <a:gd name="T30" fmla="*/ 426 w 457"/>
                <a:gd name="T31" fmla="*/ 470 h 501"/>
                <a:gd name="T32" fmla="*/ 457 w 457"/>
                <a:gd name="T33" fmla="*/ 501 h 501"/>
                <a:gd name="T34" fmla="*/ 412 w 457"/>
                <a:gd name="T35" fmla="*/ 489 h 501"/>
                <a:gd name="T36" fmla="*/ 369 w 457"/>
                <a:gd name="T37" fmla="*/ 478 h 501"/>
                <a:gd name="T38" fmla="*/ 329 w 457"/>
                <a:gd name="T39" fmla="*/ 462 h 501"/>
                <a:gd name="T40" fmla="*/ 290 w 457"/>
                <a:gd name="T41" fmla="*/ 442 h 501"/>
                <a:gd name="T42" fmla="*/ 250 w 457"/>
                <a:gd name="T43" fmla="*/ 418 h 501"/>
                <a:gd name="T44" fmla="*/ 216 w 457"/>
                <a:gd name="T45" fmla="*/ 394 h 501"/>
                <a:gd name="T46" fmla="*/ 182 w 457"/>
                <a:gd name="T47" fmla="*/ 366 h 501"/>
                <a:gd name="T48" fmla="*/ 150 w 457"/>
                <a:gd name="T49" fmla="*/ 334 h 501"/>
                <a:gd name="T50" fmla="*/ 122 w 457"/>
                <a:gd name="T51" fmla="*/ 302 h 501"/>
                <a:gd name="T52" fmla="*/ 94 w 457"/>
                <a:gd name="T53" fmla="*/ 267 h 501"/>
                <a:gd name="T54" fmla="*/ 71 w 457"/>
                <a:gd name="T55" fmla="*/ 231 h 501"/>
                <a:gd name="T56" fmla="*/ 51 w 457"/>
                <a:gd name="T57" fmla="*/ 187 h 501"/>
                <a:gd name="T58" fmla="*/ 34 w 457"/>
                <a:gd name="T59" fmla="*/ 147 h 501"/>
                <a:gd name="T60" fmla="*/ 20 w 457"/>
                <a:gd name="T61" fmla="*/ 99 h 501"/>
                <a:gd name="T62" fmla="*/ 8 w 457"/>
                <a:gd name="T63" fmla="*/ 52 h 501"/>
                <a:gd name="T64" fmla="*/ 0 w 457"/>
                <a:gd name="T65" fmla="*/ 0 h 5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501"/>
                <a:gd name="T101" fmla="*/ 457 w 457"/>
                <a:gd name="T102" fmla="*/ 501 h 5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501">
                  <a:moveTo>
                    <a:pt x="0" y="0"/>
                  </a:moveTo>
                  <a:lnTo>
                    <a:pt x="23" y="44"/>
                  </a:lnTo>
                  <a:lnTo>
                    <a:pt x="51" y="84"/>
                  </a:lnTo>
                  <a:lnTo>
                    <a:pt x="85" y="119"/>
                  </a:lnTo>
                  <a:lnTo>
                    <a:pt x="125" y="147"/>
                  </a:lnTo>
                  <a:lnTo>
                    <a:pt x="173" y="175"/>
                  </a:lnTo>
                  <a:lnTo>
                    <a:pt x="222" y="191"/>
                  </a:lnTo>
                  <a:lnTo>
                    <a:pt x="278" y="203"/>
                  </a:lnTo>
                  <a:lnTo>
                    <a:pt x="335" y="203"/>
                  </a:lnTo>
                  <a:lnTo>
                    <a:pt x="338" y="235"/>
                  </a:lnTo>
                  <a:lnTo>
                    <a:pt x="344" y="275"/>
                  </a:lnTo>
                  <a:lnTo>
                    <a:pt x="352" y="310"/>
                  </a:lnTo>
                  <a:lnTo>
                    <a:pt x="364" y="350"/>
                  </a:lnTo>
                  <a:lnTo>
                    <a:pt x="378" y="394"/>
                  </a:lnTo>
                  <a:lnTo>
                    <a:pt x="401" y="430"/>
                  </a:lnTo>
                  <a:lnTo>
                    <a:pt x="426" y="470"/>
                  </a:lnTo>
                  <a:lnTo>
                    <a:pt x="457" y="501"/>
                  </a:lnTo>
                  <a:lnTo>
                    <a:pt x="412" y="489"/>
                  </a:lnTo>
                  <a:lnTo>
                    <a:pt x="369" y="478"/>
                  </a:lnTo>
                  <a:lnTo>
                    <a:pt x="329" y="462"/>
                  </a:lnTo>
                  <a:lnTo>
                    <a:pt x="290" y="442"/>
                  </a:lnTo>
                  <a:lnTo>
                    <a:pt x="250" y="418"/>
                  </a:lnTo>
                  <a:lnTo>
                    <a:pt x="216" y="394"/>
                  </a:lnTo>
                  <a:lnTo>
                    <a:pt x="182" y="366"/>
                  </a:lnTo>
                  <a:lnTo>
                    <a:pt x="150" y="334"/>
                  </a:lnTo>
                  <a:lnTo>
                    <a:pt x="122" y="302"/>
                  </a:lnTo>
                  <a:lnTo>
                    <a:pt x="94" y="267"/>
                  </a:lnTo>
                  <a:lnTo>
                    <a:pt x="71" y="231"/>
                  </a:lnTo>
                  <a:lnTo>
                    <a:pt x="51" y="187"/>
                  </a:lnTo>
                  <a:lnTo>
                    <a:pt x="34" y="147"/>
                  </a:lnTo>
                  <a:lnTo>
                    <a:pt x="20" y="99"/>
                  </a:lnTo>
                  <a:lnTo>
                    <a:pt x="8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1680" y="958"/>
              <a:ext cx="307" cy="923"/>
            </a:xfrm>
            <a:custGeom>
              <a:avLst/>
              <a:gdLst>
                <a:gd name="T0" fmla="*/ 307 w 307"/>
                <a:gd name="T1" fmla="*/ 87 h 923"/>
                <a:gd name="T2" fmla="*/ 276 w 307"/>
                <a:gd name="T3" fmla="*/ 83 h 923"/>
                <a:gd name="T4" fmla="*/ 245 w 307"/>
                <a:gd name="T5" fmla="*/ 79 h 923"/>
                <a:gd name="T6" fmla="*/ 211 w 307"/>
                <a:gd name="T7" fmla="*/ 71 h 923"/>
                <a:gd name="T8" fmla="*/ 180 w 307"/>
                <a:gd name="T9" fmla="*/ 59 h 923"/>
                <a:gd name="T10" fmla="*/ 148 w 307"/>
                <a:gd name="T11" fmla="*/ 52 h 923"/>
                <a:gd name="T12" fmla="*/ 117 w 307"/>
                <a:gd name="T13" fmla="*/ 36 h 923"/>
                <a:gd name="T14" fmla="*/ 89 w 307"/>
                <a:gd name="T15" fmla="*/ 20 h 923"/>
                <a:gd name="T16" fmla="*/ 57 w 307"/>
                <a:gd name="T17" fmla="*/ 0 h 923"/>
                <a:gd name="T18" fmla="*/ 43 w 307"/>
                <a:gd name="T19" fmla="*/ 103 h 923"/>
                <a:gd name="T20" fmla="*/ 23 w 307"/>
                <a:gd name="T21" fmla="*/ 231 h 923"/>
                <a:gd name="T22" fmla="*/ 6 w 307"/>
                <a:gd name="T23" fmla="*/ 370 h 923"/>
                <a:gd name="T24" fmla="*/ 0 w 307"/>
                <a:gd name="T25" fmla="*/ 517 h 923"/>
                <a:gd name="T26" fmla="*/ 18 w 307"/>
                <a:gd name="T27" fmla="*/ 656 h 923"/>
                <a:gd name="T28" fmla="*/ 60 w 307"/>
                <a:gd name="T29" fmla="*/ 780 h 923"/>
                <a:gd name="T30" fmla="*/ 140 w 307"/>
                <a:gd name="T31" fmla="*/ 871 h 923"/>
                <a:gd name="T32" fmla="*/ 268 w 307"/>
                <a:gd name="T33" fmla="*/ 923 h 923"/>
                <a:gd name="T34" fmla="*/ 307 w 307"/>
                <a:gd name="T35" fmla="*/ 87 h 9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7"/>
                <a:gd name="T55" fmla="*/ 0 h 923"/>
                <a:gd name="T56" fmla="*/ 307 w 307"/>
                <a:gd name="T57" fmla="*/ 923 h 9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7" h="923">
                  <a:moveTo>
                    <a:pt x="307" y="87"/>
                  </a:moveTo>
                  <a:lnTo>
                    <a:pt x="276" y="83"/>
                  </a:lnTo>
                  <a:lnTo>
                    <a:pt x="245" y="79"/>
                  </a:lnTo>
                  <a:lnTo>
                    <a:pt x="211" y="71"/>
                  </a:lnTo>
                  <a:lnTo>
                    <a:pt x="180" y="59"/>
                  </a:lnTo>
                  <a:lnTo>
                    <a:pt x="148" y="52"/>
                  </a:lnTo>
                  <a:lnTo>
                    <a:pt x="117" y="36"/>
                  </a:lnTo>
                  <a:lnTo>
                    <a:pt x="89" y="20"/>
                  </a:lnTo>
                  <a:lnTo>
                    <a:pt x="57" y="0"/>
                  </a:lnTo>
                  <a:lnTo>
                    <a:pt x="43" y="103"/>
                  </a:lnTo>
                  <a:lnTo>
                    <a:pt x="23" y="231"/>
                  </a:lnTo>
                  <a:lnTo>
                    <a:pt x="6" y="370"/>
                  </a:lnTo>
                  <a:lnTo>
                    <a:pt x="0" y="517"/>
                  </a:lnTo>
                  <a:lnTo>
                    <a:pt x="18" y="656"/>
                  </a:lnTo>
                  <a:lnTo>
                    <a:pt x="60" y="780"/>
                  </a:lnTo>
                  <a:lnTo>
                    <a:pt x="140" y="871"/>
                  </a:lnTo>
                  <a:lnTo>
                    <a:pt x="268" y="923"/>
                  </a:lnTo>
                  <a:lnTo>
                    <a:pt x="307" y="8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3082" y="945"/>
              <a:ext cx="964" cy="1500"/>
            </a:xfrm>
            <a:custGeom>
              <a:avLst/>
              <a:gdLst>
                <a:gd name="T0" fmla="*/ 0 w 964"/>
                <a:gd name="T1" fmla="*/ 0 h 1500"/>
                <a:gd name="T2" fmla="*/ 0 w 964"/>
                <a:gd name="T3" fmla="*/ 1333 h 1500"/>
                <a:gd name="T4" fmla="*/ 66 w 964"/>
                <a:gd name="T5" fmla="*/ 1325 h 1500"/>
                <a:gd name="T6" fmla="*/ 131 w 964"/>
                <a:gd name="T7" fmla="*/ 1321 h 1500"/>
                <a:gd name="T8" fmla="*/ 199 w 964"/>
                <a:gd name="T9" fmla="*/ 1329 h 1500"/>
                <a:gd name="T10" fmla="*/ 268 w 964"/>
                <a:gd name="T11" fmla="*/ 1341 h 1500"/>
                <a:gd name="T12" fmla="*/ 336 w 964"/>
                <a:gd name="T13" fmla="*/ 1357 h 1500"/>
                <a:gd name="T14" fmla="*/ 404 w 964"/>
                <a:gd name="T15" fmla="*/ 1377 h 1500"/>
                <a:gd name="T16" fmla="*/ 469 w 964"/>
                <a:gd name="T17" fmla="*/ 1397 h 1500"/>
                <a:gd name="T18" fmla="*/ 535 w 964"/>
                <a:gd name="T19" fmla="*/ 1417 h 1500"/>
                <a:gd name="T20" fmla="*/ 600 w 964"/>
                <a:gd name="T21" fmla="*/ 1441 h 1500"/>
                <a:gd name="T22" fmla="*/ 660 w 964"/>
                <a:gd name="T23" fmla="*/ 1460 h 1500"/>
                <a:gd name="T24" fmla="*/ 719 w 964"/>
                <a:gd name="T25" fmla="*/ 1476 h 1500"/>
                <a:gd name="T26" fmla="*/ 776 w 964"/>
                <a:gd name="T27" fmla="*/ 1492 h 1500"/>
                <a:gd name="T28" fmla="*/ 830 w 964"/>
                <a:gd name="T29" fmla="*/ 1500 h 1500"/>
                <a:gd name="T30" fmla="*/ 879 w 964"/>
                <a:gd name="T31" fmla="*/ 1500 h 1500"/>
                <a:gd name="T32" fmla="*/ 924 w 964"/>
                <a:gd name="T33" fmla="*/ 1496 h 1500"/>
                <a:gd name="T34" fmla="*/ 964 w 964"/>
                <a:gd name="T35" fmla="*/ 1480 h 1500"/>
                <a:gd name="T36" fmla="*/ 708 w 964"/>
                <a:gd name="T37" fmla="*/ 16 h 1500"/>
                <a:gd name="T38" fmla="*/ 651 w 964"/>
                <a:gd name="T39" fmla="*/ 40 h 1500"/>
                <a:gd name="T40" fmla="*/ 594 w 964"/>
                <a:gd name="T41" fmla="*/ 55 h 1500"/>
                <a:gd name="T42" fmla="*/ 540 w 964"/>
                <a:gd name="T43" fmla="*/ 67 h 1500"/>
                <a:gd name="T44" fmla="*/ 484 w 964"/>
                <a:gd name="T45" fmla="*/ 75 h 1500"/>
                <a:gd name="T46" fmla="*/ 432 w 964"/>
                <a:gd name="T47" fmla="*/ 75 h 1500"/>
                <a:gd name="T48" fmla="*/ 378 w 964"/>
                <a:gd name="T49" fmla="*/ 75 h 1500"/>
                <a:gd name="T50" fmla="*/ 330 w 964"/>
                <a:gd name="T51" fmla="*/ 71 h 1500"/>
                <a:gd name="T52" fmla="*/ 282 w 964"/>
                <a:gd name="T53" fmla="*/ 63 h 1500"/>
                <a:gd name="T54" fmla="*/ 236 w 964"/>
                <a:gd name="T55" fmla="*/ 55 h 1500"/>
                <a:gd name="T56" fmla="*/ 194 w 964"/>
                <a:gd name="T57" fmla="*/ 47 h 1500"/>
                <a:gd name="T58" fmla="*/ 151 w 964"/>
                <a:gd name="T59" fmla="*/ 36 h 1500"/>
                <a:gd name="T60" fmla="*/ 114 w 964"/>
                <a:gd name="T61" fmla="*/ 28 h 1500"/>
                <a:gd name="T62" fmla="*/ 80 w 964"/>
                <a:gd name="T63" fmla="*/ 16 h 1500"/>
                <a:gd name="T64" fmla="*/ 52 w 964"/>
                <a:gd name="T65" fmla="*/ 8 h 1500"/>
                <a:gd name="T66" fmla="*/ 23 w 964"/>
                <a:gd name="T67" fmla="*/ 4 h 1500"/>
                <a:gd name="T68" fmla="*/ 0 w 964"/>
                <a:gd name="T69" fmla="*/ 0 h 15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4"/>
                <a:gd name="T106" fmla="*/ 0 h 1500"/>
                <a:gd name="T107" fmla="*/ 964 w 964"/>
                <a:gd name="T108" fmla="*/ 1500 h 15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4" h="1500">
                  <a:moveTo>
                    <a:pt x="0" y="0"/>
                  </a:moveTo>
                  <a:lnTo>
                    <a:pt x="0" y="1333"/>
                  </a:lnTo>
                  <a:lnTo>
                    <a:pt x="66" y="1325"/>
                  </a:lnTo>
                  <a:lnTo>
                    <a:pt x="131" y="1321"/>
                  </a:lnTo>
                  <a:lnTo>
                    <a:pt x="199" y="1329"/>
                  </a:lnTo>
                  <a:lnTo>
                    <a:pt x="268" y="1341"/>
                  </a:lnTo>
                  <a:lnTo>
                    <a:pt x="336" y="1357"/>
                  </a:lnTo>
                  <a:lnTo>
                    <a:pt x="404" y="1377"/>
                  </a:lnTo>
                  <a:lnTo>
                    <a:pt x="469" y="1397"/>
                  </a:lnTo>
                  <a:lnTo>
                    <a:pt x="535" y="1417"/>
                  </a:lnTo>
                  <a:lnTo>
                    <a:pt x="600" y="1441"/>
                  </a:lnTo>
                  <a:lnTo>
                    <a:pt x="660" y="1460"/>
                  </a:lnTo>
                  <a:lnTo>
                    <a:pt x="719" y="1476"/>
                  </a:lnTo>
                  <a:lnTo>
                    <a:pt x="776" y="1492"/>
                  </a:lnTo>
                  <a:lnTo>
                    <a:pt x="830" y="1500"/>
                  </a:lnTo>
                  <a:lnTo>
                    <a:pt x="879" y="1500"/>
                  </a:lnTo>
                  <a:lnTo>
                    <a:pt x="924" y="1496"/>
                  </a:lnTo>
                  <a:lnTo>
                    <a:pt x="964" y="1480"/>
                  </a:lnTo>
                  <a:lnTo>
                    <a:pt x="708" y="16"/>
                  </a:lnTo>
                  <a:lnTo>
                    <a:pt x="651" y="40"/>
                  </a:lnTo>
                  <a:lnTo>
                    <a:pt x="594" y="55"/>
                  </a:lnTo>
                  <a:lnTo>
                    <a:pt x="540" y="67"/>
                  </a:lnTo>
                  <a:lnTo>
                    <a:pt x="484" y="75"/>
                  </a:lnTo>
                  <a:lnTo>
                    <a:pt x="432" y="75"/>
                  </a:lnTo>
                  <a:lnTo>
                    <a:pt x="378" y="75"/>
                  </a:lnTo>
                  <a:lnTo>
                    <a:pt x="330" y="71"/>
                  </a:lnTo>
                  <a:lnTo>
                    <a:pt x="282" y="63"/>
                  </a:lnTo>
                  <a:lnTo>
                    <a:pt x="236" y="55"/>
                  </a:lnTo>
                  <a:lnTo>
                    <a:pt x="194" y="47"/>
                  </a:lnTo>
                  <a:lnTo>
                    <a:pt x="151" y="36"/>
                  </a:lnTo>
                  <a:lnTo>
                    <a:pt x="114" y="28"/>
                  </a:lnTo>
                  <a:lnTo>
                    <a:pt x="80" y="16"/>
                  </a:lnTo>
                  <a:lnTo>
                    <a:pt x="52" y="8"/>
                  </a:lnTo>
                  <a:lnTo>
                    <a:pt x="2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2739" y="949"/>
              <a:ext cx="341" cy="1548"/>
            </a:xfrm>
            <a:custGeom>
              <a:avLst/>
              <a:gdLst>
                <a:gd name="T0" fmla="*/ 0 w 341"/>
                <a:gd name="T1" fmla="*/ 258 h 1548"/>
                <a:gd name="T2" fmla="*/ 54 w 341"/>
                <a:gd name="T3" fmla="*/ 191 h 1548"/>
                <a:gd name="T4" fmla="*/ 103 w 341"/>
                <a:gd name="T5" fmla="*/ 135 h 1548"/>
                <a:gd name="T6" fmla="*/ 148 w 341"/>
                <a:gd name="T7" fmla="*/ 91 h 1548"/>
                <a:gd name="T8" fmla="*/ 191 w 341"/>
                <a:gd name="T9" fmla="*/ 55 h 1548"/>
                <a:gd name="T10" fmla="*/ 231 w 341"/>
                <a:gd name="T11" fmla="*/ 32 h 1548"/>
                <a:gd name="T12" fmla="*/ 270 w 341"/>
                <a:gd name="T13" fmla="*/ 12 h 1548"/>
                <a:gd name="T14" fmla="*/ 307 w 341"/>
                <a:gd name="T15" fmla="*/ 4 h 1548"/>
                <a:gd name="T16" fmla="*/ 341 w 341"/>
                <a:gd name="T17" fmla="*/ 0 h 1548"/>
                <a:gd name="T18" fmla="*/ 341 w 341"/>
                <a:gd name="T19" fmla="*/ 1333 h 1548"/>
                <a:gd name="T20" fmla="*/ 302 w 341"/>
                <a:gd name="T21" fmla="*/ 1341 h 1548"/>
                <a:gd name="T22" fmla="*/ 262 w 341"/>
                <a:gd name="T23" fmla="*/ 1353 h 1548"/>
                <a:gd name="T24" fmla="*/ 219 w 341"/>
                <a:gd name="T25" fmla="*/ 1373 h 1548"/>
                <a:gd name="T26" fmla="*/ 177 w 341"/>
                <a:gd name="T27" fmla="*/ 1393 h 1548"/>
                <a:gd name="T28" fmla="*/ 134 w 341"/>
                <a:gd name="T29" fmla="*/ 1421 h 1548"/>
                <a:gd name="T30" fmla="*/ 89 w 341"/>
                <a:gd name="T31" fmla="*/ 1456 h 1548"/>
                <a:gd name="T32" fmla="*/ 46 w 341"/>
                <a:gd name="T33" fmla="*/ 1500 h 1548"/>
                <a:gd name="T34" fmla="*/ 0 w 341"/>
                <a:gd name="T35" fmla="*/ 1548 h 1548"/>
                <a:gd name="T36" fmla="*/ 0 w 341"/>
                <a:gd name="T37" fmla="*/ 258 h 15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1548"/>
                <a:gd name="T59" fmla="*/ 341 w 341"/>
                <a:gd name="T60" fmla="*/ 1548 h 15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1548">
                  <a:moveTo>
                    <a:pt x="0" y="258"/>
                  </a:moveTo>
                  <a:lnTo>
                    <a:pt x="54" y="191"/>
                  </a:lnTo>
                  <a:lnTo>
                    <a:pt x="103" y="135"/>
                  </a:lnTo>
                  <a:lnTo>
                    <a:pt x="148" y="91"/>
                  </a:lnTo>
                  <a:lnTo>
                    <a:pt x="191" y="55"/>
                  </a:lnTo>
                  <a:lnTo>
                    <a:pt x="231" y="32"/>
                  </a:lnTo>
                  <a:lnTo>
                    <a:pt x="270" y="12"/>
                  </a:lnTo>
                  <a:lnTo>
                    <a:pt x="307" y="4"/>
                  </a:lnTo>
                  <a:lnTo>
                    <a:pt x="341" y="0"/>
                  </a:lnTo>
                  <a:lnTo>
                    <a:pt x="341" y="1333"/>
                  </a:lnTo>
                  <a:lnTo>
                    <a:pt x="302" y="1341"/>
                  </a:lnTo>
                  <a:lnTo>
                    <a:pt x="262" y="1353"/>
                  </a:lnTo>
                  <a:lnTo>
                    <a:pt x="219" y="1373"/>
                  </a:lnTo>
                  <a:lnTo>
                    <a:pt x="177" y="1393"/>
                  </a:lnTo>
                  <a:lnTo>
                    <a:pt x="134" y="1421"/>
                  </a:lnTo>
                  <a:lnTo>
                    <a:pt x="89" y="1456"/>
                  </a:lnTo>
                  <a:lnTo>
                    <a:pt x="46" y="1500"/>
                  </a:lnTo>
                  <a:lnTo>
                    <a:pt x="0" y="154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19"/>
            <p:cNvSpPr/>
            <p:nvPr/>
          </p:nvSpPr>
          <p:spPr bwMode="auto">
            <a:xfrm>
              <a:off x="826" y="0"/>
              <a:ext cx="1694" cy="2082"/>
            </a:xfrm>
            <a:custGeom>
              <a:avLst/>
              <a:gdLst>
                <a:gd name="T0" fmla="*/ 2124 w 1513"/>
                <a:gd name="T1" fmla="*/ 0 h 2076"/>
                <a:gd name="T2" fmla="*/ 1710 w 1513"/>
                <a:gd name="T3" fmla="*/ 106 h 2076"/>
                <a:gd name="T4" fmla="*/ 1310 w 1513"/>
                <a:gd name="T5" fmla="*/ 290 h 2076"/>
                <a:gd name="T6" fmla="*/ 949 w 1513"/>
                <a:gd name="T7" fmla="*/ 537 h 2076"/>
                <a:gd name="T8" fmla="*/ 631 w 1513"/>
                <a:gd name="T9" fmla="*/ 816 h 2076"/>
                <a:gd name="T10" fmla="*/ 368 w 1513"/>
                <a:gd name="T11" fmla="*/ 1131 h 2076"/>
                <a:gd name="T12" fmla="*/ 168 w 1513"/>
                <a:gd name="T13" fmla="*/ 1462 h 2076"/>
                <a:gd name="T14" fmla="*/ 40 w 1513"/>
                <a:gd name="T15" fmla="*/ 1790 h 2076"/>
                <a:gd name="T16" fmla="*/ 0 w 1513"/>
                <a:gd name="T17" fmla="*/ 2094 h 2076"/>
                <a:gd name="T18" fmla="*/ 19 w 1513"/>
                <a:gd name="T19" fmla="*/ 2048 h 2076"/>
                <a:gd name="T20" fmla="*/ 40 w 1513"/>
                <a:gd name="T21" fmla="*/ 1964 h 2076"/>
                <a:gd name="T22" fmla="*/ 62 w 1513"/>
                <a:gd name="T23" fmla="*/ 1936 h 2076"/>
                <a:gd name="T24" fmla="*/ 49 w 1513"/>
                <a:gd name="T25" fmla="*/ 1836 h 2076"/>
                <a:gd name="T26" fmla="*/ 113 w 1513"/>
                <a:gd name="T27" fmla="*/ 1698 h 2076"/>
                <a:gd name="T28" fmla="*/ 301 w 1513"/>
                <a:gd name="T29" fmla="*/ 1595 h 2076"/>
                <a:gd name="T30" fmla="*/ 652 w 1513"/>
                <a:gd name="T31" fmla="*/ 1584 h 2076"/>
                <a:gd name="T32" fmla="*/ 702 w 1513"/>
                <a:gd name="T33" fmla="*/ 1519 h 2076"/>
                <a:gd name="T34" fmla="*/ 890 w 1513"/>
                <a:gd name="T35" fmla="*/ 1302 h 2076"/>
                <a:gd name="T36" fmla="*/ 1127 w 1513"/>
                <a:gd name="T37" fmla="*/ 1066 h 2076"/>
                <a:gd name="T38" fmla="*/ 1338 w 1513"/>
                <a:gd name="T39" fmla="*/ 930 h 2076"/>
                <a:gd name="T40" fmla="*/ 1400 w 1513"/>
                <a:gd name="T41" fmla="*/ 933 h 2076"/>
                <a:gd name="T42" fmla="*/ 1333 w 1513"/>
                <a:gd name="T43" fmla="*/ 892 h 2076"/>
                <a:gd name="T44" fmla="*/ 1246 w 1513"/>
                <a:gd name="T45" fmla="*/ 884 h 2076"/>
                <a:gd name="T46" fmla="*/ 1134 w 1513"/>
                <a:gd name="T47" fmla="*/ 900 h 2076"/>
                <a:gd name="T48" fmla="*/ 1020 w 1513"/>
                <a:gd name="T49" fmla="*/ 947 h 2076"/>
                <a:gd name="T50" fmla="*/ 1056 w 1513"/>
                <a:gd name="T51" fmla="*/ 917 h 2076"/>
                <a:gd name="T52" fmla="*/ 1142 w 1513"/>
                <a:gd name="T53" fmla="*/ 860 h 2076"/>
                <a:gd name="T54" fmla="*/ 1256 w 1513"/>
                <a:gd name="T55" fmla="*/ 811 h 2076"/>
                <a:gd name="T56" fmla="*/ 1375 w 1513"/>
                <a:gd name="T57" fmla="*/ 797 h 2076"/>
                <a:gd name="T58" fmla="*/ 1438 w 1513"/>
                <a:gd name="T59" fmla="*/ 800 h 2076"/>
                <a:gd name="T60" fmla="*/ 1444 w 1513"/>
                <a:gd name="T61" fmla="*/ 697 h 2076"/>
                <a:gd name="T62" fmla="*/ 1518 w 1513"/>
                <a:gd name="T63" fmla="*/ 534 h 2076"/>
                <a:gd name="T64" fmla="*/ 1729 w 1513"/>
                <a:gd name="T65" fmla="*/ 309 h 2076"/>
                <a:gd name="T66" fmla="*/ 2124 w 1513"/>
                <a:gd name="T67" fmla="*/ 0 h 20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3"/>
                <a:gd name="T103" fmla="*/ 0 h 2076"/>
                <a:gd name="T104" fmla="*/ 1513 w 1513"/>
                <a:gd name="T105" fmla="*/ 2076 h 20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3" h="2076">
                  <a:moveTo>
                    <a:pt x="1513" y="0"/>
                  </a:moveTo>
                  <a:lnTo>
                    <a:pt x="1513" y="0"/>
                  </a:ln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20"/>
            <p:cNvSpPr/>
            <p:nvPr/>
          </p:nvSpPr>
          <p:spPr bwMode="auto">
            <a:xfrm>
              <a:off x="840" y="0"/>
              <a:ext cx="1680" cy="2076"/>
            </a:xfrm>
            <a:custGeom>
              <a:avLst/>
              <a:gdLst>
                <a:gd name="T0" fmla="*/ 2071 w 1513"/>
                <a:gd name="T1" fmla="*/ 0 h 2076"/>
                <a:gd name="T2" fmla="*/ 1863 w 1513"/>
                <a:gd name="T3" fmla="*/ 43 h 2076"/>
                <a:gd name="T4" fmla="*/ 1667 w 1513"/>
                <a:gd name="T5" fmla="*/ 106 h 2076"/>
                <a:gd name="T6" fmla="*/ 1466 w 1513"/>
                <a:gd name="T7" fmla="*/ 192 h 2076"/>
                <a:gd name="T8" fmla="*/ 1277 w 1513"/>
                <a:gd name="T9" fmla="*/ 287 h 2076"/>
                <a:gd name="T10" fmla="*/ 1096 w 1513"/>
                <a:gd name="T11" fmla="*/ 398 h 2076"/>
                <a:gd name="T12" fmla="*/ 926 w 1513"/>
                <a:gd name="T13" fmla="*/ 531 h 2076"/>
                <a:gd name="T14" fmla="*/ 764 w 1513"/>
                <a:gd name="T15" fmla="*/ 667 h 2076"/>
                <a:gd name="T16" fmla="*/ 616 w 1513"/>
                <a:gd name="T17" fmla="*/ 810 h 2076"/>
                <a:gd name="T18" fmla="*/ 480 w 1513"/>
                <a:gd name="T19" fmla="*/ 962 h 2076"/>
                <a:gd name="T20" fmla="*/ 360 w 1513"/>
                <a:gd name="T21" fmla="*/ 1122 h 2076"/>
                <a:gd name="T22" fmla="*/ 250 w 1513"/>
                <a:gd name="T23" fmla="*/ 1284 h 2076"/>
                <a:gd name="T24" fmla="*/ 164 w 1513"/>
                <a:gd name="T25" fmla="*/ 1450 h 2076"/>
                <a:gd name="T26" fmla="*/ 91 w 1513"/>
                <a:gd name="T27" fmla="*/ 1610 h 2076"/>
                <a:gd name="T28" fmla="*/ 40 w 1513"/>
                <a:gd name="T29" fmla="*/ 1775 h 2076"/>
                <a:gd name="T30" fmla="*/ 9 w 1513"/>
                <a:gd name="T31" fmla="*/ 1927 h 2076"/>
                <a:gd name="T32" fmla="*/ 0 w 1513"/>
                <a:gd name="T33" fmla="*/ 2076 h 2076"/>
                <a:gd name="T34" fmla="*/ 18 w 1513"/>
                <a:gd name="T35" fmla="*/ 2030 h 2076"/>
                <a:gd name="T36" fmla="*/ 30 w 1513"/>
                <a:gd name="T37" fmla="*/ 1981 h 2076"/>
                <a:gd name="T38" fmla="*/ 40 w 1513"/>
                <a:gd name="T39" fmla="*/ 1946 h 2076"/>
                <a:gd name="T40" fmla="*/ 60 w 1513"/>
                <a:gd name="T41" fmla="*/ 1918 h 2076"/>
                <a:gd name="T42" fmla="*/ 48 w 1513"/>
                <a:gd name="T43" fmla="*/ 1878 h 2076"/>
                <a:gd name="T44" fmla="*/ 48 w 1513"/>
                <a:gd name="T45" fmla="*/ 1821 h 2076"/>
                <a:gd name="T46" fmla="*/ 67 w 1513"/>
                <a:gd name="T47" fmla="*/ 1756 h 2076"/>
                <a:gd name="T48" fmla="*/ 110 w 1513"/>
                <a:gd name="T49" fmla="*/ 1683 h 2076"/>
                <a:gd name="T50" fmla="*/ 182 w 1513"/>
                <a:gd name="T51" fmla="*/ 1626 h 2076"/>
                <a:gd name="T52" fmla="*/ 293 w 1513"/>
                <a:gd name="T53" fmla="*/ 1580 h 2076"/>
                <a:gd name="T54" fmla="*/ 443 w 1513"/>
                <a:gd name="T55" fmla="*/ 1555 h 2076"/>
                <a:gd name="T56" fmla="*/ 635 w 1513"/>
                <a:gd name="T57" fmla="*/ 1569 h 2076"/>
                <a:gd name="T58" fmla="*/ 684 w 1513"/>
                <a:gd name="T59" fmla="*/ 1507 h 2076"/>
                <a:gd name="T60" fmla="*/ 764 w 1513"/>
                <a:gd name="T61" fmla="*/ 1409 h 2076"/>
                <a:gd name="T62" fmla="*/ 868 w 1513"/>
                <a:gd name="T63" fmla="*/ 1290 h 2076"/>
                <a:gd name="T64" fmla="*/ 983 w 1513"/>
                <a:gd name="T65" fmla="*/ 1165 h 2076"/>
                <a:gd name="T66" fmla="*/ 1099 w 1513"/>
                <a:gd name="T67" fmla="*/ 1057 h 2076"/>
                <a:gd name="T68" fmla="*/ 1216 w 1513"/>
                <a:gd name="T69" fmla="*/ 965 h 2076"/>
                <a:gd name="T70" fmla="*/ 1305 w 1513"/>
                <a:gd name="T71" fmla="*/ 921 h 2076"/>
                <a:gd name="T72" fmla="*/ 1365 w 1513"/>
                <a:gd name="T73" fmla="*/ 924 h 2076"/>
                <a:gd name="T74" fmla="*/ 1338 w 1513"/>
                <a:gd name="T75" fmla="*/ 900 h 2076"/>
                <a:gd name="T76" fmla="*/ 1300 w 1513"/>
                <a:gd name="T77" fmla="*/ 883 h 2076"/>
                <a:gd name="T78" fmla="*/ 1258 w 1513"/>
                <a:gd name="T79" fmla="*/ 875 h 2076"/>
                <a:gd name="T80" fmla="*/ 1216 w 1513"/>
                <a:gd name="T81" fmla="*/ 875 h 2076"/>
                <a:gd name="T82" fmla="*/ 1164 w 1513"/>
                <a:gd name="T83" fmla="*/ 878 h 2076"/>
                <a:gd name="T84" fmla="*/ 1106 w 1513"/>
                <a:gd name="T85" fmla="*/ 891 h 2076"/>
                <a:gd name="T86" fmla="*/ 1050 w 1513"/>
                <a:gd name="T87" fmla="*/ 913 h 2076"/>
                <a:gd name="T88" fmla="*/ 995 w 1513"/>
                <a:gd name="T89" fmla="*/ 938 h 2076"/>
                <a:gd name="T90" fmla="*/ 1029 w 1513"/>
                <a:gd name="T91" fmla="*/ 908 h 2076"/>
                <a:gd name="T92" fmla="*/ 1066 w 1513"/>
                <a:gd name="T93" fmla="*/ 878 h 2076"/>
                <a:gd name="T94" fmla="*/ 1115 w 1513"/>
                <a:gd name="T95" fmla="*/ 854 h 2076"/>
                <a:gd name="T96" fmla="*/ 1166 w 1513"/>
                <a:gd name="T97" fmla="*/ 826 h 2076"/>
                <a:gd name="T98" fmla="*/ 1226 w 1513"/>
                <a:gd name="T99" fmla="*/ 805 h 2076"/>
                <a:gd name="T100" fmla="*/ 1282 w 1513"/>
                <a:gd name="T101" fmla="*/ 794 h 2076"/>
                <a:gd name="T102" fmla="*/ 1341 w 1513"/>
                <a:gd name="T103" fmla="*/ 791 h 2076"/>
                <a:gd name="T104" fmla="*/ 1401 w 1513"/>
                <a:gd name="T105" fmla="*/ 794 h 2076"/>
                <a:gd name="T106" fmla="*/ 1399 w 1513"/>
                <a:gd name="T107" fmla="*/ 748 h 2076"/>
                <a:gd name="T108" fmla="*/ 1409 w 1513"/>
                <a:gd name="T109" fmla="*/ 691 h 2076"/>
                <a:gd name="T110" fmla="*/ 1437 w 1513"/>
                <a:gd name="T111" fmla="*/ 612 h 2076"/>
                <a:gd name="T112" fmla="*/ 1481 w 1513"/>
                <a:gd name="T113" fmla="*/ 528 h 2076"/>
                <a:gd name="T114" fmla="*/ 1563 w 1513"/>
                <a:gd name="T115" fmla="*/ 425 h 2076"/>
                <a:gd name="T116" fmla="*/ 1687 w 1513"/>
                <a:gd name="T117" fmla="*/ 306 h 2076"/>
                <a:gd name="T118" fmla="*/ 1848 w 1513"/>
                <a:gd name="T119" fmla="*/ 163 h 2076"/>
                <a:gd name="T120" fmla="*/ 2071 w 1513"/>
                <a:gd name="T121" fmla="*/ 0 h 20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3"/>
                <a:gd name="T184" fmla="*/ 0 h 2076"/>
                <a:gd name="T185" fmla="*/ 1513 w 1513"/>
                <a:gd name="T186" fmla="*/ 2076 h 20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3" h="2076">
                  <a:moveTo>
                    <a:pt x="1513" y="0"/>
                  </a:move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616" y="1846"/>
              <a:ext cx="476" cy="569"/>
            </a:xfrm>
            <a:custGeom>
              <a:avLst/>
              <a:gdLst>
                <a:gd name="T0" fmla="*/ 622 w 395"/>
                <a:gd name="T1" fmla="*/ 569 h 569"/>
                <a:gd name="T2" fmla="*/ 657 w 395"/>
                <a:gd name="T3" fmla="*/ 566 h 569"/>
                <a:gd name="T4" fmla="*/ 688 w 395"/>
                <a:gd name="T5" fmla="*/ 547 h 569"/>
                <a:gd name="T6" fmla="*/ 692 w 395"/>
                <a:gd name="T7" fmla="*/ 512 h 569"/>
                <a:gd name="T8" fmla="*/ 692 w 395"/>
                <a:gd name="T9" fmla="*/ 466 h 569"/>
                <a:gd name="T10" fmla="*/ 664 w 395"/>
                <a:gd name="T11" fmla="*/ 368 h 569"/>
                <a:gd name="T12" fmla="*/ 640 w 395"/>
                <a:gd name="T13" fmla="*/ 295 h 569"/>
                <a:gd name="T14" fmla="*/ 609 w 395"/>
                <a:gd name="T15" fmla="*/ 241 h 569"/>
                <a:gd name="T16" fmla="*/ 587 w 395"/>
                <a:gd name="T17" fmla="*/ 208 h 569"/>
                <a:gd name="T18" fmla="*/ 558 w 395"/>
                <a:gd name="T19" fmla="*/ 189 h 569"/>
                <a:gd name="T20" fmla="*/ 527 w 395"/>
                <a:gd name="T21" fmla="*/ 179 h 569"/>
                <a:gd name="T22" fmla="*/ 495 w 395"/>
                <a:gd name="T23" fmla="*/ 170 h 569"/>
                <a:gd name="T24" fmla="*/ 469 w 395"/>
                <a:gd name="T25" fmla="*/ 170 h 569"/>
                <a:gd name="T26" fmla="*/ 469 w 395"/>
                <a:gd name="T27" fmla="*/ 168 h 569"/>
                <a:gd name="T28" fmla="*/ 469 w 395"/>
                <a:gd name="T29" fmla="*/ 154 h 569"/>
                <a:gd name="T30" fmla="*/ 469 w 395"/>
                <a:gd name="T31" fmla="*/ 141 h 569"/>
                <a:gd name="T32" fmla="*/ 469 w 395"/>
                <a:gd name="T33" fmla="*/ 119 h 569"/>
                <a:gd name="T34" fmla="*/ 507 w 395"/>
                <a:gd name="T35" fmla="*/ 114 h 569"/>
                <a:gd name="T36" fmla="*/ 539 w 395"/>
                <a:gd name="T37" fmla="*/ 97 h 569"/>
                <a:gd name="T38" fmla="*/ 566 w 395"/>
                <a:gd name="T39" fmla="*/ 73 h 569"/>
                <a:gd name="T40" fmla="*/ 571 w 395"/>
                <a:gd name="T41" fmla="*/ 49 h 569"/>
                <a:gd name="T42" fmla="*/ 566 w 395"/>
                <a:gd name="T43" fmla="*/ 27 h 569"/>
                <a:gd name="T44" fmla="*/ 539 w 395"/>
                <a:gd name="T45" fmla="*/ 8 h 569"/>
                <a:gd name="T46" fmla="*/ 507 w 395"/>
                <a:gd name="T47" fmla="*/ 0 h 569"/>
                <a:gd name="T48" fmla="*/ 469 w 395"/>
                <a:gd name="T49" fmla="*/ 0 h 569"/>
                <a:gd name="T50" fmla="*/ 225 w 395"/>
                <a:gd name="T51" fmla="*/ 0 h 569"/>
                <a:gd name="T52" fmla="*/ 184 w 395"/>
                <a:gd name="T53" fmla="*/ 0 h 569"/>
                <a:gd name="T54" fmla="*/ 155 w 395"/>
                <a:gd name="T55" fmla="*/ 8 h 569"/>
                <a:gd name="T56" fmla="*/ 134 w 395"/>
                <a:gd name="T57" fmla="*/ 27 h 569"/>
                <a:gd name="T58" fmla="*/ 125 w 395"/>
                <a:gd name="T59" fmla="*/ 49 h 569"/>
                <a:gd name="T60" fmla="*/ 134 w 395"/>
                <a:gd name="T61" fmla="*/ 73 h 569"/>
                <a:gd name="T62" fmla="*/ 155 w 395"/>
                <a:gd name="T63" fmla="*/ 97 h 569"/>
                <a:gd name="T64" fmla="*/ 184 w 395"/>
                <a:gd name="T65" fmla="*/ 114 h 569"/>
                <a:gd name="T66" fmla="*/ 225 w 395"/>
                <a:gd name="T67" fmla="*/ 119 h 569"/>
                <a:gd name="T68" fmla="*/ 225 w 395"/>
                <a:gd name="T69" fmla="*/ 141 h 569"/>
                <a:gd name="T70" fmla="*/ 225 w 395"/>
                <a:gd name="T71" fmla="*/ 154 h 569"/>
                <a:gd name="T72" fmla="*/ 225 w 395"/>
                <a:gd name="T73" fmla="*/ 168 h 569"/>
                <a:gd name="T74" fmla="*/ 225 w 395"/>
                <a:gd name="T75" fmla="*/ 170 h 569"/>
                <a:gd name="T76" fmla="*/ 194 w 395"/>
                <a:gd name="T77" fmla="*/ 170 h 569"/>
                <a:gd name="T78" fmla="*/ 169 w 395"/>
                <a:gd name="T79" fmla="*/ 179 h 569"/>
                <a:gd name="T80" fmla="*/ 136 w 395"/>
                <a:gd name="T81" fmla="*/ 189 h 569"/>
                <a:gd name="T82" fmla="*/ 108 w 395"/>
                <a:gd name="T83" fmla="*/ 208 h 569"/>
                <a:gd name="T84" fmla="*/ 86 w 395"/>
                <a:gd name="T85" fmla="*/ 241 h 569"/>
                <a:gd name="T86" fmla="*/ 54 w 395"/>
                <a:gd name="T87" fmla="*/ 295 h 569"/>
                <a:gd name="T88" fmla="*/ 33 w 395"/>
                <a:gd name="T89" fmla="*/ 368 h 569"/>
                <a:gd name="T90" fmla="*/ 0 w 395"/>
                <a:gd name="T91" fmla="*/ 466 h 569"/>
                <a:gd name="T92" fmla="*/ 0 w 395"/>
                <a:gd name="T93" fmla="*/ 512 h 569"/>
                <a:gd name="T94" fmla="*/ 16 w 395"/>
                <a:gd name="T95" fmla="*/ 547 h 569"/>
                <a:gd name="T96" fmla="*/ 35 w 395"/>
                <a:gd name="T97" fmla="*/ 566 h 569"/>
                <a:gd name="T98" fmla="*/ 74 w 395"/>
                <a:gd name="T99" fmla="*/ 569 h 569"/>
                <a:gd name="T100" fmla="*/ 622 w 395"/>
                <a:gd name="T101" fmla="*/ 569 h 5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5"/>
                <a:gd name="T154" fmla="*/ 0 h 569"/>
                <a:gd name="T155" fmla="*/ 395 w 395"/>
                <a:gd name="T156" fmla="*/ 569 h 5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5" h="569">
                  <a:moveTo>
                    <a:pt x="355" y="569"/>
                  </a:moveTo>
                  <a:lnTo>
                    <a:pt x="375" y="566"/>
                  </a:lnTo>
                  <a:lnTo>
                    <a:pt x="393" y="547"/>
                  </a:lnTo>
                  <a:lnTo>
                    <a:pt x="395" y="512"/>
                  </a:lnTo>
                  <a:lnTo>
                    <a:pt x="395" y="466"/>
                  </a:lnTo>
                  <a:lnTo>
                    <a:pt x="379" y="368"/>
                  </a:lnTo>
                  <a:lnTo>
                    <a:pt x="366" y="295"/>
                  </a:lnTo>
                  <a:lnTo>
                    <a:pt x="348" y="241"/>
                  </a:lnTo>
                  <a:lnTo>
                    <a:pt x="335" y="208"/>
                  </a:lnTo>
                  <a:lnTo>
                    <a:pt x="319" y="189"/>
                  </a:lnTo>
                  <a:lnTo>
                    <a:pt x="301" y="179"/>
                  </a:lnTo>
                  <a:lnTo>
                    <a:pt x="283" y="170"/>
                  </a:lnTo>
                  <a:lnTo>
                    <a:pt x="268" y="170"/>
                  </a:lnTo>
                  <a:lnTo>
                    <a:pt x="268" y="168"/>
                  </a:lnTo>
                  <a:lnTo>
                    <a:pt x="268" y="154"/>
                  </a:lnTo>
                  <a:lnTo>
                    <a:pt x="268" y="141"/>
                  </a:lnTo>
                  <a:lnTo>
                    <a:pt x="268" y="119"/>
                  </a:lnTo>
                  <a:lnTo>
                    <a:pt x="290" y="114"/>
                  </a:lnTo>
                  <a:lnTo>
                    <a:pt x="308" y="97"/>
                  </a:lnTo>
                  <a:lnTo>
                    <a:pt x="324" y="73"/>
                  </a:lnTo>
                  <a:lnTo>
                    <a:pt x="326" y="49"/>
                  </a:lnTo>
                  <a:lnTo>
                    <a:pt x="324" y="27"/>
                  </a:lnTo>
                  <a:lnTo>
                    <a:pt x="308" y="8"/>
                  </a:lnTo>
                  <a:lnTo>
                    <a:pt x="290" y="0"/>
                  </a:lnTo>
                  <a:lnTo>
                    <a:pt x="268" y="0"/>
                  </a:lnTo>
                  <a:lnTo>
                    <a:pt x="129" y="0"/>
                  </a:lnTo>
                  <a:lnTo>
                    <a:pt x="105" y="0"/>
                  </a:lnTo>
                  <a:lnTo>
                    <a:pt x="89" y="8"/>
                  </a:lnTo>
                  <a:lnTo>
                    <a:pt x="76" y="27"/>
                  </a:lnTo>
                  <a:lnTo>
                    <a:pt x="71" y="49"/>
                  </a:lnTo>
                  <a:lnTo>
                    <a:pt x="76" y="73"/>
                  </a:lnTo>
                  <a:lnTo>
                    <a:pt x="89" y="97"/>
                  </a:lnTo>
                  <a:lnTo>
                    <a:pt x="105" y="114"/>
                  </a:lnTo>
                  <a:lnTo>
                    <a:pt x="129" y="119"/>
                  </a:lnTo>
                  <a:lnTo>
                    <a:pt x="129" y="141"/>
                  </a:lnTo>
                  <a:lnTo>
                    <a:pt x="129" y="154"/>
                  </a:lnTo>
                  <a:lnTo>
                    <a:pt x="129" y="168"/>
                  </a:lnTo>
                  <a:lnTo>
                    <a:pt x="129" y="170"/>
                  </a:lnTo>
                  <a:lnTo>
                    <a:pt x="111" y="170"/>
                  </a:lnTo>
                  <a:lnTo>
                    <a:pt x="96" y="179"/>
                  </a:lnTo>
                  <a:lnTo>
                    <a:pt x="78" y="189"/>
                  </a:lnTo>
                  <a:lnTo>
                    <a:pt x="62" y="208"/>
                  </a:lnTo>
                  <a:lnTo>
                    <a:pt x="49" y="241"/>
                  </a:lnTo>
                  <a:lnTo>
                    <a:pt x="31" y="295"/>
                  </a:lnTo>
                  <a:lnTo>
                    <a:pt x="18" y="368"/>
                  </a:lnTo>
                  <a:lnTo>
                    <a:pt x="0" y="466"/>
                  </a:lnTo>
                  <a:lnTo>
                    <a:pt x="0" y="512"/>
                  </a:lnTo>
                  <a:lnTo>
                    <a:pt x="9" y="547"/>
                  </a:lnTo>
                  <a:lnTo>
                    <a:pt x="20" y="566"/>
                  </a:lnTo>
                  <a:lnTo>
                    <a:pt x="42" y="569"/>
                  </a:lnTo>
                  <a:lnTo>
                    <a:pt x="355" y="5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4" name="Freeform 22"/>
            <p:cNvSpPr/>
            <p:nvPr/>
          </p:nvSpPr>
          <p:spPr bwMode="auto">
            <a:xfrm>
              <a:off x="1302" y="2335"/>
              <a:ext cx="1404" cy="318"/>
            </a:xfrm>
            <a:custGeom>
              <a:avLst/>
              <a:gdLst>
                <a:gd name="T0" fmla="*/ 120 w 1404"/>
                <a:gd name="T1" fmla="*/ 99 h 318"/>
                <a:gd name="T2" fmla="*/ 205 w 1404"/>
                <a:gd name="T3" fmla="*/ 131 h 318"/>
                <a:gd name="T4" fmla="*/ 282 w 1404"/>
                <a:gd name="T5" fmla="*/ 151 h 318"/>
                <a:gd name="T6" fmla="*/ 350 w 1404"/>
                <a:gd name="T7" fmla="*/ 163 h 318"/>
                <a:gd name="T8" fmla="*/ 415 w 1404"/>
                <a:gd name="T9" fmla="*/ 163 h 318"/>
                <a:gd name="T10" fmla="*/ 481 w 1404"/>
                <a:gd name="T11" fmla="*/ 151 h 318"/>
                <a:gd name="T12" fmla="*/ 546 w 1404"/>
                <a:gd name="T13" fmla="*/ 131 h 318"/>
                <a:gd name="T14" fmla="*/ 617 w 1404"/>
                <a:gd name="T15" fmla="*/ 103 h 318"/>
                <a:gd name="T16" fmla="*/ 694 w 1404"/>
                <a:gd name="T17" fmla="*/ 67 h 318"/>
                <a:gd name="T18" fmla="*/ 793 w 1404"/>
                <a:gd name="T19" fmla="*/ 36 h 318"/>
                <a:gd name="T20" fmla="*/ 910 w 1404"/>
                <a:gd name="T21" fmla="*/ 12 h 318"/>
                <a:gd name="T22" fmla="*/ 1029 w 1404"/>
                <a:gd name="T23" fmla="*/ 0 h 318"/>
                <a:gd name="T24" fmla="*/ 1149 w 1404"/>
                <a:gd name="T25" fmla="*/ 12 h 318"/>
                <a:gd name="T26" fmla="*/ 1254 w 1404"/>
                <a:gd name="T27" fmla="*/ 51 h 318"/>
                <a:gd name="T28" fmla="*/ 1339 w 1404"/>
                <a:gd name="T29" fmla="*/ 123 h 318"/>
                <a:gd name="T30" fmla="*/ 1393 w 1404"/>
                <a:gd name="T31" fmla="*/ 235 h 318"/>
                <a:gd name="T32" fmla="*/ 1396 w 1404"/>
                <a:gd name="T33" fmla="*/ 310 h 318"/>
                <a:gd name="T34" fmla="*/ 1379 w 1404"/>
                <a:gd name="T35" fmla="*/ 314 h 318"/>
                <a:gd name="T36" fmla="*/ 1345 w 1404"/>
                <a:gd name="T37" fmla="*/ 290 h 318"/>
                <a:gd name="T38" fmla="*/ 1294 w 1404"/>
                <a:gd name="T39" fmla="*/ 243 h 318"/>
                <a:gd name="T40" fmla="*/ 1234 w 1404"/>
                <a:gd name="T41" fmla="*/ 203 h 318"/>
                <a:gd name="T42" fmla="*/ 1168 w 1404"/>
                <a:gd name="T43" fmla="*/ 175 h 318"/>
                <a:gd name="T44" fmla="*/ 1092 w 1404"/>
                <a:gd name="T45" fmla="*/ 159 h 318"/>
                <a:gd name="T46" fmla="*/ 1006 w 1404"/>
                <a:gd name="T47" fmla="*/ 159 h 318"/>
                <a:gd name="T48" fmla="*/ 910 w 1404"/>
                <a:gd name="T49" fmla="*/ 179 h 318"/>
                <a:gd name="T50" fmla="*/ 799 w 1404"/>
                <a:gd name="T51" fmla="*/ 215 h 318"/>
                <a:gd name="T52" fmla="*/ 694 w 1404"/>
                <a:gd name="T53" fmla="*/ 262 h 318"/>
                <a:gd name="T54" fmla="*/ 592 w 1404"/>
                <a:gd name="T55" fmla="*/ 282 h 318"/>
                <a:gd name="T56" fmla="*/ 481 w 1404"/>
                <a:gd name="T57" fmla="*/ 286 h 318"/>
                <a:gd name="T58" fmla="*/ 370 w 1404"/>
                <a:gd name="T59" fmla="*/ 282 h 318"/>
                <a:gd name="T60" fmla="*/ 262 w 1404"/>
                <a:gd name="T61" fmla="*/ 266 h 318"/>
                <a:gd name="T62" fmla="*/ 165 w 1404"/>
                <a:gd name="T63" fmla="*/ 247 h 318"/>
                <a:gd name="T64" fmla="*/ 83 w 1404"/>
                <a:gd name="T65" fmla="*/ 227 h 318"/>
                <a:gd name="T66" fmla="*/ 20 w 1404"/>
                <a:gd name="T67" fmla="*/ 211 h 318"/>
                <a:gd name="T68" fmla="*/ 17 w 1404"/>
                <a:gd name="T69" fmla="*/ 175 h 318"/>
                <a:gd name="T70" fmla="*/ 60 w 1404"/>
                <a:gd name="T71" fmla="*/ 103 h 3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04"/>
                <a:gd name="T109" fmla="*/ 0 h 318"/>
                <a:gd name="T110" fmla="*/ 1404 w 1404"/>
                <a:gd name="T111" fmla="*/ 318 h 3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04" h="318">
                  <a:moveTo>
                    <a:pt x="74" y="79"/>
                  </a:moveTo>
                  <a:lnTo>
                    <a:pt x="120" y="99"/>
                  </a:lnTo>
                  <a:lnTo>
                    <a:pt x="165" y="115"/>
                  </a:lnTo>
                  <a:lnTo>
                    <a:pt x="205" y="131"/>
                  </a:lnTo>
                  <a:lnTo>
                    <a:pt x="245" y="143"/>
                  </a:lnTo>
                  <a:lnTo>
                    <a:pt x="282" y="151"/>
                  </a:lnTo>
                  <a:lnTo>
                    <a:pt x="316" y="159"/>
                  </a:lnTo>
                  <a:lnTo>
                    <a:pt x="350" y="163"/>
                  </a:lnTo>
                  <a:lnTo>
                    <a:pt x="384" y="163"/>
                  </a:lnTo>
                  <a:lnTo>
                    <a:pt x="415" y="163"/>
                  </a:lnTo>
                  <a:lnTo>
                    <a:pt x="447" y="159"/>
                  </a:lnTo>
                  <a:lnTo>
                    <a:pt x="481" y="151"/>
                  </a:lnTo>
                  <a:lnTo>
                    <a:pt x="512" y="143"/>
                  </a:lnTo>
                  <a:lnTo>
                    <a:pt x="546" y="131"/>
                  </a:lnTo>
                  <a:lnTo>
                    <a:pt x="580" y="119"/>
                  </a:lnTo>
                  <a:lnTo>
                    <a:pt x="617" y="103"/>
                  </a:lnTo>
                  <a:lnTo>
                    <a:pt x="654" y="87"/>
                  </a:lnTo>
                  <a:lnTo>
                    <a:pt x="694" y="67"/>
                  </a:lnTo>
                  <a:lnTo>
                    <a:pt x="742" y="51"/>
                  </a:lnTo>
                  <a:lnTo>
                    <a:pt x="793" y="36"/>
                  </a:lnTo>
                  <a:lnTo>
                    <a:pt x="850" y="24"/>
                  </a:lnTo>
                  <a:lnTo>
                    <a:pt x="910" y="12"/>
                  </a:lnTo>
                  <a:lnTo>
                    <a:pt x="970" y="4"/>
                  </a:lnTo>
                  <a:lnTo>
                    <a:pt x="1029" y="0"/>
                  </a:lnTo>
                  <a:lnTo>
                    <a:pt x="1089" y="4"/>
                  </a:lnTo>
                  <a:lnTo>
                    <a:pt x="1149" y="12"/>
                  </a:lnTo>
                  <a:lnTo>
                    <a:pt x="1203" y="28"/>
                  </a:lnTo>
                  <a:lnTo>
                    <a:pt x="1254" y="51"/>
                  </a:lnTo>
                  <a:lnTo>
                    <a:pt x="1299" y="83"/>
                  </a:lnTo>
                  <a:lnTo>
                    <a:pt x="1339" y="123"/>
                  </a:lnTo>
                  <a:lnTo>
                    <a:pt x="1370" y="175"/>
                  </a:lnTo>
                  <a:lnTo>
                    <a:pt x="1393" y="235"/>
                  </a:lnTo>
                  <a:lnTo>
                    <a:pt x="1404" y="310"/>
                  </a:lnTo>
                  <a:lnTo>
                    <a:pt x="1396" y="310"/>
                  </a:lnTo>
                  <a:lnTo>
                    <a:pt x="1387" y="314"/>
                  </a:lnTo>
                  <a:lnTo>
                    <a:pt x="1379" y="314"/>
                  </a:lnTo>
                  <a:lnTo>
                    <a:pt x="1370" y="318"/>
                  </a:lnTo>
                  <a:lnTo>
                    <a:pt x="1345" y="290"/>
                  </a:lnTo>
                  <a:lnTo>
                    <a:pt x="1319" y="266"/>
                  </a:lnTo>
                  <a:lnTo>
                    <a:pt x="1294" y="243"/>
                  </a:lnTo>
                  <a:lnTo>
                    <a:pt x="1265" y="223"/>
                  </a:lnTo>
                  <a:lnTo>
                    <a:pt x="1234" y="203"/>
                  </a:lnTo>
                  <a:lnTo>
                    <a:pt x="1203" y="187"/>
                  </a:lnTo>
                  <a:lnTo>
                    <a:pt x="1168" y="175"/>
                  </a:lnTo>
                  <a:lnTo>
                    <a:pt x="1132" y="167"/>
                  </a:lnTo>
                  <a:lnTo>
                    <a:pt x="1092" y="159"/>
                  </a:lnTo>
                  <a:lnTo>
                    <a:pt x="1052" y="159"/>
                  </a:lnTo>
                  <a:lnTo>
                    <a:pt x="1006" y="159"/>
                  </a:lnTo>
                  <a:lnTo>
                    <a:pt x="961" y="167"/>
                  </a:lnTo>
                  <a:lnTo>
                    <a:pt x="910" y="179"/>
                  </a:lnTo>
                  <a:lnTo>
                    <a:pt x="856" y="195"/>
                  </a:lnTo>
                  <a:lnTo>
                    <a:pt x="799" y="215"/>
                  </a:lnTo>
                  <a:lnTo>
                    <a:pt x="739" y="243"/>
                  </a:lnTo>
                  <a:lnTo>
                    <a:pt x="694" y="262"/>
                  </a:lnTo>
                  <a:lnTo>
                    <a:pt x="643" y="274"/>
                  </a:lnTo>
                  <a:lnTo>
                    <a:pt x="592" y="282"/>
                  </a:lnTo>
                  <a:lnTo>
                    <a:pt x="538" y="286"/>
                  </a:lnTo>
                  <a:lnTo>
                    <a:pt x="481" y="286"/>
                  </a:lnTo>
                  <a:lnTo>
                    <a:pt x="427" y="286"/>
                  </a:lnTo>
                  <a:lnTo>
                    <a:pt x="370" y="282"/>
                  </a:lnTo>
                  <a:lnTo>
                    <a:pt x="316" y="274"/>
                  </a:lnTo>
                  <a:lnTo>
                    <a:pt x="262" y="266"/>
                  </a:lnTo>
                  <a:lnTo>
                    <a:pt x="211" y="258"/>
                  </a:lnTo>
                  <a:lnTo>
                    <a:pt x="165" y="247"/>
                  </a:lnTo>
                  <a:lnTo>
                    <a:pt x="120" y="235"/>
                  </a:lnTo>
                  <a:lnTo>
                    <a:pt x="83" y="227"/>
                  </a:lnTo>
                  <a:lnTo>
                    <a:pt x="49" y="219"/>
                  </a:lnTo>
                  <a:lnTo>
                    <a:pt x="20" y="211"/>
                  </a:lnTo>
                  <a:lnTo>
                    <a:pt x="0" y="203"/>
                  </a:lnTo>
                  <a:lnTo>
                    <a:pt x="17" y="175"/>
                  </a:lnTo>
                  <a:lnTo>
                    <a:pt x="40" y="139"/>
                  </a:lnTo>
                  <a:lnTo>
                    <a:pt x="60" y="103"/>
                  </a:lnTo>
                  <a:lnTo>
                    <a:pt x="74" y="7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27"/>
          <p:cNvGrpSpPr/>
          <p:nvPr/>
        </p:nvGrpSpPr>
        <p:grpSpPr bwMode="auto">
          <a:xfrm rot="-637170">
            <a:off x="8447408" y="4476058"/>
            <a:ext cx="2425043" cy="994442"/>
            <a:chOff x="336" y="2040"/>
            <a:chExt cx="1200" cy="2016"/>
          </a:xfrm>
        </p:grpSpPr>
        <p:pic>
          <p:nvPicPr>
            <p:cNvPr id="36" name="Picture 28" descr="p3012_5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5410">
              <a:off x="636" y="2328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9" descr="p3012_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3848">
              <a:off x="480" y="2040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0" descr="p3012_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07644">
              <a:off x="336" y="2544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AutoShape 3"/>
          <p:cNvSpPr>
            <a:spLocks noChangeArrowheads="1"/>
          </p:cNvSpPr>
          <p:nvPr/>
        </p:nvSpPr>
        <p:spPr bwMode="auto">
          <a:xfrm>
            <a:off x="6624832" y="3661355"/>
            <a:ext cx="329322" cy="298966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500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1" name="AutoShape 5"/>
          <p:cNvSpPr>
            <a:spLocks noChangeArrowheads="1"/>
          </p:cNvSpPr>
          <p:nvPr/>
        </p:nvSpPr>
        <p:spPr bwMode="auto">
          <a:xfrm>
            <a:off x="1243671" y="3999012"/>
            <a:ext cx="309805" cy="286219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35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auto">
          <a:xfrm flipH="1">
            <a:off x="4267620" y="1064405"/>
            <a:ext cx="463952" cy="45719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35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3" name="AutoShape 10"/>
          <p:cNvSpPr>
            <a:spLocks noChangeArrowheads="1"/>
          </p:cNvSpPr>
          <p:nvPr/>
        </p:nvSpPr>
        <p:spPr bwMode="auto">
          <a:xfrm>
            <a:off x="6635304" y="63634"/>
            <a:ext cx="283398" cy="293031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500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4" name="AutoShape 14"/>
          <p:cNvSpPr>
            <a:spLocks noChangeArrowheads="1"/>
          </p:cNvSpPr>
          <p:nvPr/>
        </p:nvSpPr>
        <p:spPr bwMode="auto">
          <a:xfrm>
            <a:off x="7481699" y="1491955"/>
            <a:ext cx="296388" cy="320985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35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5" name="AutoShape 19"/>
          <p:cNvSpPr>
            <a:spLocks noChangeArrowheads="1"/>
          </p:cNvSpPr>
          <p:nvPr/>
        </p:nvSpPr>
        <p:spPr bwMode="auto">
          <a:xfrm>
            <a:off x="6898619" y="4332255"/>
            <a:ext cx="409819" cy="389351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35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2042169" y="4387036"/>
            <a:ext cx="379329" cy="393986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500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6267510" y="4451161"/>
            <a:ext cx="367794" cy="40303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500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7424435" y="3889576"/>
            <a:ext cx="309805" cy="286219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35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9" name="AutoShape 4"/>
          <p:cNvSpPr>
            <a:spLocks noChangeArrowheads="1"/>
          </p:cNvSpPr>
          <p:nvPr/>
        </p:nvSpPr>
        <p:spPr bwMode="auto">
          <a:xfrm>
            <a:off x="1144096" y="2654093"/>
            <a:ext cx="281754" cy="315191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500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2266148" y="87182"/>
            <a:ext cx="351273" cy="500595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500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1" name="AutoShape 9"/>
          <p:cNvSpPr>
            <a:spLocks noChangeArrowheads="1"/>
          </p:cNvSpPr>
          <p:nvPr/>
        </p:nvSpPr>
        <p:spPr bwMode="auto">
          <a:xfrm>
            <a:off x="2617420" y="2000983"/>
            <a:ext cx="510887" cy="455193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35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2" name="AutoShape 11"/>
          <p:cNvSpPr>
            <a:spLocks noChangeArrowheads="1"/>
          </p:cNvSpPr>
          <p:nvPr/>
        </p:nvSpPr>
        <p:spPr bwMode="auto">
          <a:xfrm>
            <a:off x="3985869" y="1899936"/>
            <a:ext cx="281751" cy="315191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500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3" name="AutoShape 13"/>
          <p:cNvSpPr>
            <a:spLocks noChangeArrowheads="1"/>
          </p:cNvSpPr>
          <p:nvPr/>
        </p:nvSpPr>
        <p:spPr bwMode="auto">
          <a:xfrm>
            <a:off x="2075340" y="900461"/>
            <a:ext cx="390305" cy="29433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500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4" name="AutoShape 17"/>
          <p:cNvSpPr>
            <a:spLocks noChangeArrowheads="1"/>
          </p:cNvSpPr>
          <p:nvPr/>
        </p:nvSpPr>
        <p:spPr bwMode="auto">
          <a:xfrm>
            <a:off x="2861825" y="3906943"/>
            <a:ext cx="454122" cy="51209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35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7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076578" y="3810841"/>
            <a:ext cx="2588403" cy="2577300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3269" y="1812905"/>
            <a:ext cx="10785475" cy="15684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QUÝ THẦY CÔ VÀ CÁC EM</a:t>
            </a:r>
            <a:endParaRPr lang="en-US" sz="48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 CHÚ Ý LẮNG NGHE!</a:t>
            </a:r>
            <a:endParaRPr lang="en-US" sz="48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3" grpId="0" bldLvl="0" animBg="1"/>
      <p:bldP spid="46" grpId="0" bldLvl="0" animBg="1"/>
      <p:bldP spid="47" grpId="0" bldLvl="0" animBg="1"/>
      <p:bldP spid="49" grpId="0" bldLvl="0" animBg="1"/>
      <p:bldP spid="50" grpId="0" bldLvl="0" animBg="1"/>
      <p:bldP spid="52" grpId="0" bldLvl="0" animBg="1"/>
      <p:bldP spid="5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Box 1"/>
          <p:cNvSpPr txBox="1">
            <a:spLocks noChangeArrowheads="1"/>
          </p:cNvSpPr>
          <p:nvPr/>
        </p:nvSpPr>
        <p:spPr bwMode="auto">
          <a:xfrm>
            <a:off x="2517913" y="307692"/>
            <a:ext cx="7612951" cy="83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 TRUNG HỌC </a:t>
            </a:r>
            <a:r>
              <a:rPr lang="en-US" altLang="vi-VN" sz="2400" b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CƠ SỞ VÂN ĐỒN</a:t>
            </a:r>
            <a:endParaRPr lang="en-US" altLang="vi-VN" sz="2400" b="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TỔ: SỬ - ĐỊA - GDCD</a:t>
            </a:r>
            <a:endParaRPr lang="en-US" altLang="vi-V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" name="Group 2"/>
          <p:cNvGrpSpPr>
            <a:grpSpLocks noChangeAspect="1"/>
          </p:cNvGrpSpPr>
          <p:nvPr/>
        </p:nvGrpSpPr>
        <p:grpSpPr bwMode="auto">
          <a:xfrm>
            <a:off x="326432" y="4193783"/>
            <a:ext cx="5057297" cy="3022248"/>
            <a:chOff x="0" y="0"/>
            <a:chExt cx="5460" cy="3810"/>
          </a:xfrm>
          <a:scene3d>
            <a:camera prst="isometricBottomDown"/>
            <a:lightRig rig="threePt" dir="t"/>
          </a:scene3d>
        </p:grpSpPr>
        <p:sp>
          <p:nvSpPr>
            <p:cNvPr id="11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60" cy="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 3" panose="05040102010807070707" pitchFamily="18" charset="2"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4"/>
            <p:cNvSpPr/>
            <p:nvPr/>
          </p:nvSpPr>
          <p:spPr bwMode="auto">
            <a:xfrm>
              <a:off x="1120" y="906"/>
              <a:ext cx="3220" cy="1998"/>
            </a:xfrm>
            <a:custGeom>
              <a:avLst/>
              <a:gdLst>
                <a:gd name="T0" fmla="*/ 648 w 3220"/>
                <a:gd name="T1" fmla="*/ 48 h 1998"/>
                <a:gd name="T2" fmla="*/ 807 w 3220"/>
                <a:gd name="T3" fmla="*/ 100 h 1998"/>
                <a:gd name="T4" fmla="*/ 952 w 3220"/>
                <a:gd name="T5" fmla="*/ 104 h 1998"/>
                <a:gd name="T6" fmla="*/ 1091 w 3220"/>
                <a:gd name="T7" fmla="*/ 88 h 1998"/>
                <a:gd name="T8" fmla="*/ 1219 w 3220"/>
                <a:gd name="T9" fmla="*/ 68 h 1998"/>
                <a:gd name="T10" fmla="*/ 1339 w 3220"/>
                <a:gd name="T11" fmla="*/ 64 h 1998"/>
                <a:gd name="T12" fmla="*/ 1452 w 3220"/>
                <a:gd name="T13" fmla="*/ 96 h 1998"/>
                <a:gd name="T14" fmla="*/ 1560 w 3220"/>
                <a:gd name="T15" fmla="*/ 187 h 1998"/>
                <a:gd name="T16" fmla="*/ 1665 w 3220"/>
                <a:gd name="T17" fmla="*/ 195 h 1998"/>
                <a:gd name="T18" fmla="*/ 1759 w 3220"/>
                <a:gd name="T19" fmla="*/ 100 h 1998"/>
                <a:gd name="T20" fmla="*/ 1842 w 3220"/>
                <a:gd name="T21" fmla="*/ 44 h 1998"/>
                <a:gd name="T22" fmla="*/ 1918 w 3220"/>
                <a:gd name="T23" fmla="*/ 20 h 1998"/>
                <a:gd name="T24" fmla="*/ 1984 w 3220"/>
                <a:gd name="T25" fmla="*/ 16 h 1998"/>
                <a:gd name="T26" fmla="*/ 2049 w 3220"/>
                <a:gd name="T27" fmla="*/ 32 h 1998"/>
                <a:gd name="T28" fmla="*/ 2114 w 3220"/>
                <a:gd name="T29" fmla="*/ 52 h 1998"/>
                <a:gd name="T30" fmla="*/ 2188 w 3220"/>
                <a:gd name="T31" fmla="*/ 72 h 1998"/>
                <a:gd name="T32" fmla="*/ 2271 w 3220"/>
                <a:gd name="T33" fmla="*/ 92 h 1998"/>
                <a:gd name="T34" fmla="*/ 2365 w 3220"/>
                <a:gd name="T35" fmla="*/ 96 h 1998"/>
                <a:gd name="T36" fmla="*/ 2475 w 3220"/>
                <a:gd name="T37" fmla="*/ 88 h 1998"/>
                <a:gd name="T38" fmla="*/ 2600 w 3220"/>
                <a:gd name="T39" fmla="*/ 56 h 1998"/>
                <a:gd name="T40" fmla="*/ 2680 w 3220"/>
                <a:gd name="T41" fmla="*/ 68 h 1998"/>
                <a:gd name="T42" fmla="*/ 2714 w 3220"/>
                <a:gd name="T43" fmla="*/ 159 h 1998"/>
                <a:gd name="T44" fmla="*/ 2762 w 3220"/>
                <a:gd name="T45" fmla="*/ 251 h 1998"/>
                <a:gd name="T46" fmla="*/ 2811 w 3220"/>
                <a:gd name="T47" fmla="*/ 315 h 1998"/>
                <a:gd name="T48" fmla="*/ 3220 w 3220"/>
                <a:gd name="T49" fmla="*/ 1903 h 1998"/>
                <a:gd name="T50" fmla="*/ 1819 w 3220"/>
                <a:gd name="T51" fmla="*/ 1907 h 1998"/>
                <a:gd name="T52" fmla="*/ 1842 w 3220"/>
                <a:gd name="T53" fmla="*/ 1934 h 1998"/>
                <a:gd name="T54" fmla="*/ 1862 w 3220"/>
                <a:gd name="T55" fmla="*/ 1966 h 1998"/>
                <a:gd name="T56" fmla="*/ 1850 w 3220"/>
                <a:gd name="T57" fmla="*/ 1994 h 1998"/>
                <a:gd name="T58" fmla="*/ 1776 w 3220"/>
                <a:gd name="T59" fmla="*/ 1998 h 1998"/>
                <a:gd name="T60" fmla="*/ 1643 w 3220"/>
                <a:gd name="T61" fmla="*/ 1998 h 1998"/>
                <a:gd name="T62" fmla="*/ 1501 w 3220"/>
                <a:gd name="T63" fmla="*/ 1998 h 1998"/>
                <a:gd name="T64" fmla="*/ 1404 w 3220"/>
                <a:gd name="T65" fmla="*/ 1998 h 1998"/>
                <a:gd name="T66" fmla="*/ 1356 w 3220"/>
                <a:gd name="T67" fmla="*/ 1994 h 1998"/>
                <a:gd name="T68" fmla="*/ 1336 w 3220"/>
                <a:gd name="T69" fmla="*/ 1966 h 1998"/>
                <a:gd name="T70" fmla="*/ 1353 w 3220"/>
                <a:gd name="T71" fmla="*/ 1934 h 1998"/>
                <a:gd name="T72" fmla="*/ 1376 w 3220"/>
                <a:gd name="T73" fmla="*/ 1907 h 1998"/>
                <a:gd name="T74" fmla="*/ 0 w 3220"/>
                <a:gd name="T75" fmla="*/ 1903 h 1998"/>
                <a:gd name="T76" fmla="*/ 375 w 3220"/>
                <a:gd name="T77" fmla="*/ 299 h 1998"/>
                <a:gd name="T78" fmla="*/ 421 w 3220"/>
                <a:gd name="T79" fmla="*/ 255 h 1998"/>
                <a:gd name="T80" fmla="*/ 463 w 3220"/>
                <a:gd name="T81" fmla="*/ 191 h 1998"/>
                <a:gd name="T82" fmla="*/ 495 w 3220"/>
                <a:gd name="T83" fmla="*/ 116 h 1998"/>
                <a:gd name="T84" fmla="*/ 549 w 3220"/>
                <a:gd name="T85" fmla="*/ 84 h 19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0"/>
                <a:gd name="T130" fmla="*/ 0 h 1998"/>
                <a:gd name="T131" fmla="*/ 3220 w 3220"/>
                <a:gd name="T132" fmla="*/ 1998 h 19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0" h="1998">
                  <a:moveTo>
                    <a:pt x="563" y="0"/>
                  </a:moveTo>
                  <a:lnTo>
                    <a:pt x="648" y="48"/>
                  </a:lnTo>
                  <a:lnTo>
                    <a:pt x="728" y="80"/>
                  </a:lnTo>
                  <a:lnTo>
                    <a:pt x="807" y="100"/>
                  </a:lnTo>
                  <a:lnTo>
                    <a:pt x="881" y="108"/>
                  </a:lnTo>
                  <a:lnTo>
                    <a:pt x="952" y="104"/>
                  </a:lnTo>
                  <a:lnTo>
                    <a:pt x="1023" y="100"/>
                  </a:lnTo>
                  <a:lnTo>
                    <a:pt x="1091" y="88"/>
                  </a:lnTo>
                  <a:lnTo>
                    <a:pt x="1157" y="76"/>
                  </a:lnTo>
                  <a:lnTo>
                    <a:pt x="1219" y="68"/>
                  </a:lnTo>
                  <a:lnTo>
                    <a:pt x="1279" y="64"/>
                  </a:lnTo>
                  <a:lnTo>
                    <a:pt x="1339" y="64"/>
                  </a:lnTo>
                  <a:lnTo>
                    <a:pt x="1395" y="76"/>
                  </a:lnTo>
                  <a:lnTo>
                    <a:pt x="1452" y="96"/>
                  </a:lnTo>
                  <a:lnTo>
                    <a:pt x="1506" y="131"/>
                  </a:lnTo>
                  <a:lnTo>
                    <a:pt x="1560" y="187"/>
                  </a:lnTo>
                  <a:lnTo>
                    <a:pt x="1611" y="259"/>
                  </a:lnTo>
                  <a:lnTo>
                    <a:pt x="1665" y="195"/>
                  </a:lnTo>
                  <a:lnTo>
                    <a:pt x="1714" y="139"/>
                  </a:lnTo>
                  <a:lnTo>
                    <a:pt x="1759" y="100"/>
                  </a:lnTo>
                  <a:lnTo>
                    <a:pt x="1802" y="64"/>
                  </a:lnTo>
                  <a:lnTo>
                    <a:pt x="1842" y="44"/>
                  </a:lnTo>
                  <a:lnTo>
                    <a:pt x="1881" y="28"/>
                  </a:lnTo>
                  <a:lnTo>
                    <a:pt x="1918" y="20"/>
                  </a:lnTo>
                  <a:lnTo>
                    <a:pt x="1952" y="16"/>
                  </a:lnTo>
                  <a:lnTo>
                    <a:pt x="1984" y="16"/>
                  </a:lnTo>
                  <a:lnTo>
                    <a:pt x="2015" y="24"/>
                  </a:lnTo>
                  <a:lnTo>
                    <a:pt x="2049" y="32"/>
                  </a:lnTo>
                  <a:lnTo>
                    <a:pt x="2080" y="40"/>
                  </a:lnTo>
                  <a:lnTo>
                    <a:pt x="2114" y="52"/>
                  </a:lnTo>
                  <a:lnTo>
                    <a:pt x="2151" y="64"/>
                  </a:lnTo>
                  <a:lnTo>
                    <a:pt x="2188" y="72"/>
                  </a:lnTo>
                  <a:lnTo>
                    <a:pt x="2228" y="84"/>
                  </a:lnTo>
                  <a:lnTo>
                    <a:pt x="2271" y="92"/>
                  </a:lnTo>
                  <a:lnTo>
                    <a:pt x="2316" y="96"/>
                  </a:lnTo>
                  <a:lnTo>
                    <a:pt x="2365" y="96"/>
                  </a:lnTo>
                  <a:lnTo>
                    <a:pt x="2419" y="96"/>
                  </a:lnTo>
                  <a:lnTo>
                    <a:pt x="2475" y="88"/>
                  </a:lnTo>
                  <a:lnTo>
                    <a:pt x="2535" y="76"/>
                  </a:lnTo>
                  <a:lnTo>
                    <a:pt x="2600" y="56"/>
                  </a:lnTo>
                  <a:lnTo>
                    <a:pt x="2671" y="32"/>
                  </a:lnTo>
                  <a:lnTo>
                    <a:pt x="2680" y="68"/>
                  </a:lnTo>
                  <a:lnTo>
                    <a:pt x="2697" y="112"/>
                  </a:lnTo>
                  <a:lnTo>
                    <a:pt x="2714" y="159"/>
                  </a:lnTo>
                  <a:lnTo>
                    <a:pt x="2737" y="207"/>
                  </a:lnTo>
                  <a:lnTo>
                    <a:pt x="2762" y="251"/>
                  </a:lnTo>
                  <a:lnTo>
                    <a:pt x="2788" y="291"/>
                  </a:lnTo>
                  <a:lnTo>
                    <a:pt x="2811" y="315"/>
                  </a:lnTo>
                  <a:lnTo>
                    <a:pt x="2836" y="326"/>
                  </a:lnTo>
                  <a:lnTo>
                    <a:pt x="3220" y="1903"/>
                  </a:lnTo>
                  <a:lnTo>
                    <a:pt x="1813" y="1903"/>
                  </a:lnTo>
                  <a:lnTo>
                    <a:pt x="1819" y="1907"/>
                  </a:lnTo>
                  <a:lnTo>
                    <a:pt x="1827" y="1918"/>
                  </a:lnTo>
                  <a:lnTo>
                    <a:pt x="1842" y="1934"/>
                  </a:lnTo>
                  <a:lnTo>
                    <a:pt x="1853" y="1950"/>
                  </a:lnTo>
                  <a:lnTo>
                    <a:pt x="1862" y="1966"/>
                  </a:lnTo>
                  <a:lnTo>
                    <a:pt x="1862" y="1982"/>
                  </a:lnTo>
                  <a:lnTo>
                    <a:pt x="1850" y="1994"/>
                  </a:lnTo>
                  <a:lnTo>
                    <a:pt x="1822" y="1998"/>
                  </a:lnTo>
                  <a:lnTo>
                    <a:pt x="1776" y="1998"/>
                  </a:lnTo>
                  <a:lnTo>
                    <a:pt x="1714" y="1998"/>
                  </a:lnTo>
                  <a:lnTo>
                    <a:pt x="1643" y="1998"/>
                  </a:lnTo>
                  <a:lnTo>
                    <a:pt x="1569" y="1998"/>
                  </a:lnTo>
                  <a:lnTo>
                    <a:pt x="1501" y="1998"/>
                  </a:lnTo>
                  <a:lnTo>
                    <a:pt x="1444" y="1998"/>
                  </a:lnTo>
                  <a:lnTo>
                    <a:pt x="1404" y="1998"/>
                  </a:lnTo>
                  <a:lnTo>
                    <a:pt x="1390" y="1998"/>
                  </a:lnTo>
                  <a:lnTo>
                    <a:pt x="1356" y="1994"/>
                  </a:lnTo>
                  <a:lnTo>
                    <a:pt x="1339" y="1982"/>
                  </a:lnTo>
                  <a:lnTo>
                    <a:pt x="1336" y="1966"/>
                  </a:lnTo>
                  <a:lnTo>
                    <a:pt x="1341" y="1950"/>
                  </a:lnTo>
                  <a:lnTo>
                    <a:pt x="1353" y="1934"/>
                  </a:lnTo>
                  <a:lnTo>
                    <a:pt x="1367" y="1918"/>
                  </a:lnTo>
                  <a:lnTo>
                    <a:pt x="1376" y="1907"/>
                  </a:lnTo>
                  <a:lnTo>
                    <a:pt x="1381" y="1903"/>
                  </a:lnTo>
                  <a:lnTo>
                    <a:pt x="0" y="1903"/>
                  </a:lnTo>
                  <a:lnTo>
                    <a:pt x="355" y="307"/>
                  </a:lnTo>
                  <a:lnTo>
                    <a:pt x="375" y="299"/>
                  </a:lnTo>
                  <a:lnTo>
                    <a:pt x="398" y="283"/>
                  </a:lnTo>
                  <a:lnTo>
                    <a:pt x="421" y="255"/>
                  </a:lnTo>
                  <a:lnTo>
                    <a:pt x="443" y="227"/>
                  </a:lnTo>
                  <a:lnTo>
                    <a:pt x="463" y="191"/>
                  </a:lnTo>
                  <a:lnTo>
                    <a:pt x="480" y="155"/>
                  </a:lnTo>
                  <a:lnTo>
                    <a:pt x="495" y="116"/>
                  </a:lnTo>
                  <a:lnTo>
                    <a:pt x="506" y="80"/>
                  </a:lnTo>
                  <a:lnTo>
                    <a:pt x="549" y="84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1190" y="1121"/>
              <a:ext cx="401" cy="1512"/>
            </a:xfrm>
            <a:custGeom>
              <a:avLst/>
              <a:gdLst>
                <a:gd name="T0" fmla="*/ 315 w 401"/>
                <a:gd name="T1" fmla="*/ 111 h 1512"/>
                <a:gd name="T2" fmla="*/ 0 w 401"/>
                <a:gd name="T3" fmla="*/ 1512 h 1512"/>
                <a:gd name="T4" fmla="*/ 20 w 401"/>
                <a:gd name="T5" fmla="*/ 1496 h 1512"/>
                <a:gd name="T6" fmla="*/ 43 w 401"/>
                <a:gd name="T7" fmla="*/ 1473 h 1512"/>
                <a:gd name="T8" fmla="*/ 65 w 401"/>
                <a:gd name="T9" fmla="*/ 1441 h 1512"/>
                <a:gd name="T10" fmla="*/ 91 w 401"/>
                <a:gd name="T11" fmla="*/ 1409 h 1512"/>
                <a:gd name="T12" fmla="*/ 114 w 401"/>
                <a:gd name="T13" fmla="*/ 1373 h 1512"/>
                <a:gd name="T14" fmla="*/ 136 w 401"/>
                <a:gd name="T15" fmla="*/ 1341 h 1512"/>
                <a:gd name="T16" fmla="*/ 156 w 401"/>
                <a:gd name="T17" fmla="*/ 1305 h 1512"/>
                <a:gd name="T18" fmla="*/ 170 w 401"/>
                <a:gd name="T19" fmla="*/ 1274 h 1512"/>
                <a:gd name="T20" fmla="*/ 401 w 401"/>
                <a:gd name="T21" fmla="*/ 0 h 1512"/>
                <a:gd name="T22" fmla="*/ 395 w 401"/>
                <a:gd name="T23" fmla="*/ 12 h 1512"/>
                <a:gd name="T24" fmla="*/ 386 w 401"/>
                <a:gd name="T25" fmla="*/ 28 h 1512"/>
                <a:gd name="T26" fmla="*/ 375 w 401"/>
                <a:gd name="T27" fmla="*/ 44 h 1512"/>
                <a:gd name="T28" fmla="*/ 367 w 401"/>
                <a:gd name="T29" fmla="*/ 60 h 1512"/>
                <a:gd name="T30" fmla="*/ 352 w 401"/>
                <a:gd name="T31" fmla="*/ 76 h 1512"/>
                <a:gd name="T32" fmla="*/ 341 w 401"/>
                <a:gd name="T33" fmla="*/ 87 h 1512"/>
                <a:gd name="T34" fmla="*/ 330 w 401"/>
                <a:gd name="T35" fmla="*/ 99 h 1512"/>
                <a:gd name="T36" fmla="*/ 315 w 401"/>
                <a:gd name="T37" fmla="*/ 111 h 15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1"/>
                <a:gd name="T58" fmla="*/ 0 h 1512"/>
                <a:gd name="T59" fmla="*/ 401 w 401"/>
                <a:gd name="T60" fmla="*/ 1512 h 15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1" h="1512">
                  <a:moveTo>
                    <a:pt x="315" y="111"/>
                  </a:moveTo>
                  <a:lnTo>
                    <a:pt x="0" y="1512"/>
                  </a:lnTo>
                  <a:lnTo>
                    <a:pt x="20" y="1496"/>
                  </a:lnTo>
                  <a:lnTo>
                    <a:pt x="43" y="1473"/>
                  </a:lnTo>
                  <a:lnTo>
                    <a:pt x="65" y="1441"/>
                  </a:lnTo>
                  <a:lnTo>
                    <a:pt x="91" y="1409"/>
                  </a:lnTo>
                  <a:lnTo>
                    <a:pt x="114" y="1373"/>
                  </a:lnTo>
                  <a:lnTo>
                    <a:pt x="136" y="1341"/>
                  </a:lnTo>
                  <a:lnTo>
                    <a:pt x="156" y="1305"/>
                  </a:lnTo>
                  <a:lnTo>
                    <a:pt x="170" y="1274"/>
                  </a:lnTo>
                  <a:lnTo>
                    <a:pt x="401" y="0"/>
                  </a:lnTo>
                  <a:lnTo>
                    <a:pt x="395" y="12"/>
                  </a:lnTo>
                  <a:lnTo>
                    <a:pt x="386" y="28"/>
                  </a:lnTo>
                  <a:lnTo>
                    <a:pt x="375" y="44"/>
                  </a:lnTo>
                  <a:lnTo>
                    <a:pt x="367" y="60"/>
                  </a:lnTo>
                  <a:lnTo>
                    <a:pt x="352" y="76"/>
                  </a:lnTo>
                  <a:lnTo>
                    <a:pt x="341" y="87"/>
                  </a:lnTo>
                  <a:lnTo>
                    <a:pt x="330" y="99"/>
                  </a:lnTo>
                  <a:lnTo>
                    <a:pt x="315" y="111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1176" y="2527"/>
              <a:ext cx="1481" cy="199"/>
            </a:xfrm>
            <a:custGeom>
              <a:avLst/>
              <a:gdLst>
                <a:gd name="T0" fmla="*/ 11 w 1481"/>
                <a:gd name="T1" fmla="*/ 147 h 199"/>
                <a:gd name="T2" fmla="*/ 43 w 1481"/>
                <a:gd name="T3" fmla="*/ 115 h 199"/>
                <a:gd name="T4" fmla="*/ 77 w 1481"/>
                <a:gd name="T5" fmla="*/ 75 h 199"/>
                <a:gd name="T6" fmla="*/ 108 w 1481"/>
                <a:gd name="T7" fmla="*/ 40 h 199"/>
                <a:gd name="T8" fmla="*/ 273 w 1481"/>
                <a:gd name="T9" fmla="*/ 75 h 199"/>
                <a:gd name="T10" fmla="*/ 529 w 1481"/>
                <a:gd name="T11" fmla="*/ 123 h 199"/>
                <a:gd name="T12" fmla="*/ 728 w 1481"/>
                <a:gd name="T13" fmla="*/ 115 h 199"/>
                <a:gd name="T14" fmla="*/ 881 w 1481"/>
                <a:gd name="T15" fmla="*/ 79 h 199"/>
                <a:gd name="T16" fmla="*/ 1009 w 1481"/>
                <a:gd name="T17" fmla="*/ 36 h 199"/>
                <a:gd name="T18" fmla="*/ 1125 w 1481"/>
                <a:gd name="T19" fmla="*/ 4 h 199"/>
                <a:gd name="T20" fmla="*/ 1250 w 1481"/>
                <a:gd name="T21" fmla="*/ 8 h 199"/>
                <a:gd name="T22" fmla="*/ 1395 w 1481"/>
                <a:gd name="T23" fmla="*/ 67 h 199"/>
                <a:gd name="T24" fmla="*/ 1469 w 1481"/>
                <a:gd name="T25" fmla="*/ 131 h 199"/>
                <a:gd name="T26" fmla="*/ 1441 w 1481"/>
                <a:gd name="T27" fmla="*/ 151 h 199"/>
                <a:gd name="T28" fmla="*/ 1415 w 1481"/>
                <a:gd name="T29" fmla="*/ 175 h 199"/>
                <a:gd name="T30" fmla="*/ 1393 w 1481"/>
                <a:gd name="T31" fmla="*/ 191 h 199"/>
                <a:gd name="T32" fmla="*/ 1367 w 1481"/>
                <a:gd name="T33" fmla="*/ 175 h 199"/>
                <a:gd name="T34" fmla="*/ 1319 w 1481"/>
                <a:gd name="T35" fmla="*/ 139 h 199"/>
                <a:gd name="T36" fmla="*/ 1265 w 1481"/>
                <a:gd name="T37" fmla="*/ 115 h 199"/>
                <a:gd name="T38" fmla="*/ 1208 w 1481"/>
                <a:gd name="T39" fmla="*/ 103 h 199"/>
                <a:gd name="T40" fmla="*/ 1145 w 1481"/>
                <a:gd name="T41" fmla="*/ 99 h 199"/>
                <a:gd name="T42" fmla="*/ 1080 w 1481"/>
                <a:gd name="T43" fmla="*/ 103 h 199"/>
                <a:gd name="T44" fmla="*/ 1017 w 1481"/>
                <a:gd name="T45" fmla="*/ 123 h 199"/>
                <a:gd name="T46" fmla="*/ 955 w 1481"/>
                <a:gd name="T47" fmla="*/ 147 h 199"/>
                <a:gd name="T48" fmla="*/ 890 w 1481"/>
                <a:gd name="T49" fmla="*/ 163 h 199"/>
                <a:gd name="T50" fmla="*/ 782 w 1481"/>
                <a:gd name="T51" fmla="*/ 163 h 199"/>
                <a:gd name="T52" fmla="*/ 645 w 1481"/>
                <a:gd name="T53" fmla="*/ 163 h 199"/>
                <a:gd name="T54" fmla="*/ 495 w 1481"/>
                <a:gd name="T55" fmla="*/ 163 h 199"/>
                <a:gd name="T56" fmla="*/ 341 w 1481"/>
                <a:gd name="T57" fmla="*/ 159 h 199"/>
                <a:gd name="T58" fmla="*/ 202 w 1481"/>
                <a:gd name="T59" fmla="*/ 159 h 199"/>
                <a:gd name="T60" fmla="*/ 88 w 1481"/>
                <a:gd name="T61" fmla="*/ 159 h 199"/>
                <a:gd name="T62" fmla="*/ 17 w 1481"/>
                <a:gd name="T63" fmla="*/ 159 h 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1"/>
                <a:gd name="T97" fmla="*/ 0 h 199"/>
                <a:gd name="T98" fmla="*/ 1481 w 1481"/>
                <a:gd name="T99" fmla="*/ 199 h 1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1" h="199">
                  <a:moveTo>
                    <a:pt x="0" y="159"/>
                  </a:moveTo>
                  <a:lnTo>
                    <a:pt x="11" y="147"/>
                  </a:lnTo>
                  <a:lnTo>
                    <a:pt x="26" y="135"/>
                  </a:lnTo>
                  <a:lnTo>
                    <a:pt x="43" y="115"/>
                  </a:lnTo>
                  <a:lnTo>
                    <a:pt x="60" y="95"/>
                  </a:lnTo>
                  <a:lnTo>
                    <a:pt x="77" y="75"/>
                  </a:lnTo>
                  <a:lnTo>
                    <a:pt x="94" y="55"/>
                  </a:lnTo>
                  <a:lnTo>
                    <a:pt x="108" y="40"/>
                  </a:lnTo>
                  <a:lnTo>
                    <a:pt x="117" y="28"/>
                  </a:lnTo>
                  <a:lnTo>
                    <a:pt x="273" y="75"/>
                  </a:lnTo>
                  <a:lnTo>
                    <a:pt x="409" y="107"/>
                  </a:lnTo>
                  <a:lnTo>
                    <a:pt x="529" y="123"/>
                  </a:lnTo>
                  <a:lnTo>
                    <a:pt x="634" y="123"/>
                  </a:lnTo>
                  <a:lnTo>
                    <a:pt x="728" y="115"/>
                  </a:lnTo>
                  <a:lnTo>
                    <a:pt x="810" y="99"/>
                  </a:lnTo>
                  <a:lnTo>
                    <a:pt x="881" y="79"/>
                  </a:lnTo>
                  <a:lnTo>
                    <a:pt x="949" y="55"/>
                  </a:lnTo>
                  <a:lnTo>
                    <a:pt x="1009" y="36"/>
                  </a:lnTo>
                  <a:lnTo>
                    <a:pt x="1069" y="16"/>
                  </a:lnTo>
                  <a:lnTo>
                    <a:pt x="1125" y="4"/>
                  </a:lnTo>
                  <a:lnTo>
                    <a:pt x="1185" y="0"/>
                  </a:lnTo>
                  <a:lnTo>
                    <a:pt x="1250" y="8"/>
                  </a:lnTo>
                  <a:lnTo>
                    <a:pt x="1319" y="28"/>
                  </a:lnTo>
                  <a:lnTo>
                    <a:pt x="1395" y="67"/>
                  </a:lnTo>
                  <a:lnTo>
                    <a:pt x="1481" y="123"/>
                  </a:lnTo>
                  <a:lnTo>
                    <a:pt x="1469" y="131"/>
                  </a:lnTo>
                  <a:lnTo>
                    <a:pt x="1455" y="143"/>
                  </a:lnTo>
                  <a:lnTo>
                    <a:pt x="1441" y="151"/>
                  </a:lnTo>
                  <a:lnTo>
                    <a:pt x="1427" y="163"/>
                  </a:lnTo>
                  <a:lnTo>
                    <a:pt x="1415" y="175"/>
                  </a:lnTo>
                  <a:lnTo>
                    <a:pt x="1404" y="183"/>
                  </a:lnTo>
                  <a:lnTo>
                    <a:pt x="1393" y="191"/>
                  </a:lnTo>
                  <a:lnTo>
                    <a:pt x="1387" y="199"/>
                  </a:lnTo>
                  <a:lnTo>
                    <a:pt x="1367" y="175"/>
                  </a:lnTo>
                  <a:lnTo>
                    <a:pt x="1344" y="155"/>
                  </a:lnTo>
                  <a:lnTo>
                    <a:pt x="1319" y="139"/>
                  </a:lnTo>
                  <a:lnTo>
                    <a:pt x="1293" y="127"/>
                  </a:lnTo>
                  <a:lnTo>
                    <a:pt x="1265" y="115"/>
                  </a:lnTo>
                  <a:lnTo>
                    <a:pt x="1236" y="107"/>
                  </a:lnTo>
                  <a:lnTo>
                    <a:pt x="1208" y="103"/>
                  </a:lnTo>
                  <a:lnTo>
                    <a:pt x="1177" y="99"/>
                  </a:lnTo>
                  <a:lnTo>
                    <a:pt x="1145" y="99"/>
                  </a:lnTo>
                  <a:lnTo>
                    <a:pt x="1114" y="99"/>
                  </a:lnTo>
                  <a:lnTo>
                    <a:pt x="1080" y="103"/>
                  </a:lnTo>
                  <a:lnTo>
                    <a:pt x="1049" y="111"/>
                  </a:lnTo>
                  <a:lnTo>
                    <a:pt x="1017" y="123"/>
                  </a:lnTo>
                  <a:lnTo>
                    <a:pt x="986" y="131"/>
                  </a:lnTo>
                  <a:lnTo>
                    <a:pt x="955" y="147"/>
                  </a:lnTo>
                  <a:lnTo>
                    <a:pt x="926" y="163"/>
                  </a:lnTo>
                  <a:lnTo>
                    <a:pt x="890" y="163"/>
                  </a:lnTo>
                  <a:lnTo>
                    <a:pt x="838" y="163"/>
                  </a:lnTo>
                  <a:lnTo>
                    <a:pt x="782" y="163"/>
                  </a:lnTo>
                  <a:lnTo>
                    <a:pt x="716" y="163"/>
                  </a:lnTo>
                  <a:lnTo>
                    <a:pt x="645" y="163"/>
                  </a:lnTo>
                  <a:lnTo>
                    <a:pt x="571" y="163"/>
                  </a:lnTo>
                  <a:lnTo>
                    <a:pt x="495" y="163"/>
                  </a:lnTo>
                  <a:lnTo>
                    <a:pt x="418" y="159"/>
                  </a:lnTo>
                  <a:lnTo>
                    <a:pt x="341" y="159"/>
                  </a:lnTo>
                  <a:lnTo>
                    <a:pt x="267" y="159"/>
                  </a:lnTo>
                  <a:lnTo>
                    <a:pt x="202" y="159"/>
                  </a:lnTo>
                  <a:lnTo>
                    <a:pt x="139" y="159"/>
                  </a:lnTo>
                  <a:lnTo>
                    <a:pt x="88" y="159"/>
                  </a:lnTo>
                  <a:lnTo>
                    <a:pt x="45" y="159"/>
                  </a:lnTo>
                  <a:lnTo>
                    <a:pt x="17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2739" y="2416"/>
              <a:ext cx="1475" cy="307"/>
            </a:xfrm>
            <a:custGeom>
              <a:avLst/>
              <a:gdLst>
                <a:gd name="T0" fmla="*/ 0 w 1475"/>
                <a:gd name="T1" fmla="*/ 227 h 307"/>
                <a:gd name="T2" fmla="*/ 96 w 1475"/>
                <a:gd name="T3" fmla="*/ 140 h 307"/>
                <a:gd name="T4" fmla="*/ 190 w 1475"/>
                <a:gd name="T5" fmla="*/ 76 h 307"/>
                <a:gd name="T6" fmla="*/ 284 w 1475"/>
                <a:gd name="T7" fmla="*/ 32 h 307"/>
                <a:gd name="T8" fmla="*/ 375 w 1475"/>
                <a:gd name="T9" fmla="*/ 8 h 307"/>
                <a:gd name="T10" fmla="*/ 466 w 1475"/>
                <a:gd name="T11" fmla="*/ 0 h 307"/>
                <a:gd name="T12" fmla="*/ 554 w 1475"/>
                <a:gd name="T13" fmla="*/ 4 h 307"/>
                <a:gd name="T14" fmla="*/ 642 w 1475"/>
                <a:gd name="T15" fmla="*/ 16 h 307"/>
                <a:gd name="T16" fmla="*/ 727 w 1475"/>
                <a:gd name="T17" fmla="*/ 36 h 307"/>
                <a:gd name="T18" fmla="*/ 809 w 1475"/>
                <a:gd name="T19" fmla="*/ 60 h 307"/>
                <a:gd name="T20" fmla="*/ 889 w 1475"/>
                <a:gd name="T21" fmla="*/ 84 h 307"/>
                <a:gd name="T22" fmla="*/ 969 w 1475"/>
                <a:gd name="T23" fmla="*/ 108 h 307"/>
                <a:gd name="T24" fmla="*/ 1043 w 1475"/>
                <a:gd name="T25" fmla="*/ 128 h 307"/>
                <a:gd name="T26" fmla="*/ 1116 w 1475"/>
                <a:gd name="T27" fmla="*/ 140 h 307"/>
                <a:gd name="T28" fmla="*/ 1185 w 1475"/>
                <a:gd name="T29" fmla="*/ 140 h 307"/>
                <a:gd name="T30" fmla="*/ 1253 w 1475"/>
                <a:gd name="T31" fmla="*/ 124 h 307"/>
                <a:gd name="T32" fmla="*/ 1315 w 1475"/>
                <a:gd name="T33" fmla="*/ 96 h 307"/>
                <a:gd name="T34" fmla="*/ 1330 w 1475"/>
                <a:gd name="T35" fmla="*/ 112 h 307"/>
                <a:gd name="T36" fmla="*/ 1344 w 1475"/>
                <a:gd name="T37" fmla="*/ 132 h 307"/>
                <a:gd name="T38" fmla="*/ 1361 w 1475"/>
                <a:gd name="T39" fmla="*/ 155 h 307"/>
                <a:gd name="T40" fmla="*/ 1384 w 1475"/>
                <a:gd name="T41" fmla="*/ 183 h 307"/>
                <a:gd name="T42" fmla="*/ 1403 w 1475"/>
                <a:gd name="T43" fmla="*/ 211 h 307"/>
                <a:gd name="T44" fmla="*/ 1426 w 1475"/>
                <a:gd name="T45" fmla="*/ 235 h 307"/>
                <a:gd name="T46" fmla="*/ 1449 w 1475"/>
                <a:gd name="T47" fmla="*/ 259 h 307"/>
                <a:gd name="T48" fmla="*/ 1475 w 1475"/>
                <a:gd name="T49" fmla="*/ 275 h 307"/>
                <a:gd name="T50" fmla="*/ 702 w 1475"/>
                <a:gd name="T51" fmla="*/ 275 h 307"/>
                <a:gd name="T52" fmla="*/ 684 w 1475"/>
                <a:gd name="T53" fmla="*/ 255 h 307"/>
                <a:gd name="T54" fmla="*/ 662 w 1475"/>
                <a:gd name="T55" fmla="*/ 235 h 307"/>
                <a:gd name="T56" fmla="*/ 630 w 1475"/>
                <a:gd name="T57" fmla="*/ 215 h 307"/>
                <a:gd name="T58" fmla="*/ 599 w 1475"/>
                <a:gd name="T59" fmla="*/ 203 h 307"/>
                <a:gd name="T60" fmla="*/ 559 w 1475"/>
                <a:gd name="T61" fmla="*/ 187 h 307"/>
                <a:gd name="T62" fmla="*/ 520 w 1475"/>
                <a:gd name="T63" fmla="*/ 179 h 307"/>
                <a:gd name="T64" fmla="*/ 474 w 1475"/>
                <a:gd name="T65" fmla="*/ 175 h 307"/>
                <a:gd name="T66" fmla="*/ 432 w 1475"/>
                <a:gd name="T67" fmla="*/ 171 h 307"/>
                <a:gd name="T68" fmla="*/ 383 w 1475"/>
                <a:gd name="T69" fmla="*/ 171 h 307"/>
                <a:gd name="T70" fmla="*/ 338 w 1475"/>
                <a:gd name="T71" fmla="*/ 179 h 307"/>
                <a:gd name="T72" fmla="*/ 292 w 1475"/>
                <a:gd name="T73" fmla="*/ 187 h 307"/>
                <a:gd name="T74" fmla="*/ 250 w 1475"/>
                <a:gd name="T75" fmla="*/ 199 h 307"/>
                <a:gd name="T76" fmla="*/ 207 w 1475"/>
                <a:gd name="T77" fmla="*/ 219 h 307"/>
                <a:gd name="T78" fmla="*/ 167 w 1475"/>
                <a:gd name="T79" fmla="*/ 243 h 307"/>
                <a:gd name="T80" fmla="*/ 133 w 1475"/>
                <a:gd name="T81" fmla="*/ 271 h 307"/>
                <a:gd name="T82" fmla="*/ 102 w 1475"/>
                <a:gd name="T83" fmla="*/ 307 h 307"/>
                <a:gd name="T84" fmla="*/ 93 w 1475"/>
                <a:gd name="T85" fmla="*/ 295 h 307"/>
                <a:gd name="T86" fmla="*/ 82 w 1475"/>
                <a:gd name="T87" fmla="*/ 283 h 307"/>
                <a:gd name="T88" fmla="*/ 71 w 1475"/>
                <a:gd name="T89" fmla="*/ 275 h 307"/>
                <a:gd name="T90" fmla="*/ 59 w 1475"/>
                <a:gd name="T91" fmla="*/ 263 h 307"/>
                <a:gd name="T92" fmla="*/ 45 w 1475"/>
                <a:gd name="T93" fmla="*/ 251 h 307"/>
                <a:gd name="T94" fmla="*/ 34 w 1475"/>
                <a:gd name="T95" fmla="*/ 243 h 307"/>
                <a:gd name="T96" fmla="*/ 17 w 1475"/>
                <a:gd name="T97" fmla="*/ 235 h 307"/>
                <a:gd name="T98" fmla="*/ 0 w 1475"/>
                <a:gd name="T99" fmla="*/ 227 h 3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75"/>
                <a:gd name="T151" fmla="*/ 0 h 307"/>
                <a:gd name="T152" fmla="*/ 1475 w 1475"/>
                <a:gd name="T153" fmla="*/ 307 h 3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75" h="307">
                  <a:moveTo>
                    <a:pt x="0" y="227"/>
                  </a:moveTo>
                  <a:lnTo>
                    <a:pt x="96" y="140"/>
                  </a:lnTo>
                  <a:lnTo>
                    <a:pt x="190" y="76"/>
                  </a:lnTo>
                  <a:lnTo>
                    <a:pt x="284" y="32"/>
                  </a:lnTo>
                  <a:lnTo>
                    <a:pt x="375" y="8"/>
                  </a:lnTo>
                  <a:lnTo>
                    <a:pt x="466" y="0"/>
                  </a:lnTo>
                  <a:lnTo>
                    <a:pt x="554" y="4"/>
                  </a:lnTo>
                  <a:lnTo>
                    <a:pt x="642" y="16"/>
                  </a:lnTo>
                  <a:lnTo>
                    <a:pt x="727" y="36"/>
                  </a:lnTo>
                  <a:lnTo>
                    <a:pt x="809" y="60"/>
                  </a:lnTo>
                  <a:lnTo>
                    <a:pt x="889" y="84"/>
                  </a:lnTo>
                  <a:lnTo>
                    <a:pt x="969" y="108"/>
                  </a:lnTo>
                  <a:lnTo>
                    <a:pt x="1043" y="128"/>
                  </a:lnTo>
                  <a:lnTo>
                    <a:pt x="1116" y="140"/>
                  </a:lnTo>
                  <a:lnTo>
                    <a:pt x="1185" y="140"/>
                  </a:lnTo>
                  <a:lnTo>
                    <a:pt x="1253" y="124"/>
                  </a:lnTo>
                  <a:lnTo>
                    <a:pt x="1315" y="96"/>
                  </a:lnTo>
                  <a:lnTo>
                    <a:pt x="1330" y="112"/>
                  </a:lnTo>
                  <a:lnTo>
                    <a:pt x="1344" y="132"/>
                  </a:lnTo>
                  <a:lnTo>
                    <a:pt x="1361" y="155"/>
                  </a:lnTo>
                  <a:lnTo>
                    <a:pt x="1384" y="183"/>
                  </a:lnTo>
                  <a:lnTo>
                    <a:pt x="1403" y="211"/>
                  </a:lnTo>
                  <a:lnTo>
                    <a:pt x="1426" y="235"/>
                  </a:lnTo>
                  <a:lnTo>
                    <a:pt x="1449" y="259"/>
                  </a:lnTo>
                  <a:lnTo>
                    <a:pt x="1475" y="275"/>
                  </a:lnTo>
                  <a:lnTo>
                    <a:pt x="702" y="275"/>
                  </a:lnTo>
                  <a:lnTo>
                    <a:pt x="684" y="255"/>
                  </a:lnTo>
                  <a:lnTo>
                    <a:pt x="662" y="235"/>
                  </a:lnTo>
                  <a:lnTo>
                    <a:pt x="630" y="215"/>
                  </a:lnTo>
                  <a:lnTo>
                    <a:pt x="599" y="203"/>
                  </a:lnTo>
                  <a:lnTo>
                    <a:pt x="559" y="187"/>
                  </a:lnTo>
                  <a:lnTo>
                    <a:pt x="520" y="179"/>
                  </a:lnTo>
                  <a:lnTo>
                    <a:pt x="474" y="175"/>
                  </a:lnTo>
                  <a:lnTo>
                    <a:pt x="432" y="171"/>
                  </a:lnTo>
                  <a:lnTo>
                    <a:pt x="383" y="171"/>
                  </a:lnTo>
                  <a:lnTo>
                    <a:pt x="338" y="179"/>
                  </a:lnTo>
                  <a:lnTo>
                    <a:pt x="292" y="187"/>
                  </a:lnTo>
                  <a:lnTo>
                    <a:pt x="250" y="199"/>
                  </a:lnTo>
                  <a:lnTo>
                    <a:pt x="207" y="219"/>
                  </a:lnTo>
                  <a:lnTo>
                    <a:pt x="167" y="243"/>
                  </a:lnTo>
                  <a:lnTo>
                    <a:pt x="133" y="271"/>
                  </a:lnTo>
                  <a:lnTo>
                    <a:pt x="102" y="307"/>
                  </a:lnTo>
                  <a:lnTo>
                    <a:pt x="93" y="295"/>
                  </a:lnTo>
                  <a:lnTo>
                    <a:pt x="82" y="283"/>
                  </a:lnTo>
                  <a:lnTo>
                    <a:pt x="71" y="275"/>
                  </a:lnTo>
                  <a:lnTo>
                    <a:pt x="59" y="263"/>
                  </a:lnTo>
                  <a:lnTo>
                    <a:pt x="45" y="251"/>
                  </a:lnTo>
                  <a:lnTo>
                    <a:pt x="34" y="243"/>
                  </a:lnTo>
                  <a:lnTo>
                    <a:pt x="17" y="235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2730" y="2305"/>
              <a:ext cx="1324" cy="334"/>
            </a:xfrm>
            <a:custGeom>
              <a:avLst/>
              <a:gdLst>
                <a:gd name="T0" fmla="*/ 0 w 1324"/>
                <a:gd name="T1" fmla="*/ 235 h 334"/>
                <a:gd name="T2" fmla="*/ 74 w 1324"/>
                <a:gd name="T3" fmla="*/ 143 h 334"/>
                <a:gd name="T4" fmla="*/ 156 w 1324"/>
                <a:gd name="T5" fmla="*/ 76 h 334"/>
                <a:gd name="T6" fmla="*/ 241 w 1324"/>
                <a:gd name="T7" fmla="*/ 32 h 334"/>
                <a:gd name="T8" fmla="*/ 329 w 1324"/>
                <a:gd name="T9" fmla="*/ 8 h 334"/>
                <a:gd name="T10" fmla="*/ 423 w 1324"/>
                <a:gd name="T11" fmla="*/ 0 h 334"/>
                <a:gd name="T12" fmla="*/ 517 w 1324"/>
                <a:gd name="T13" fmla="*/ 4 h 334"/>
                <a:gd name="T14" fmla="*/ 611 w 1324"/>
                <a:gd name="T15" fmla="*/ 20 h 334"/>
                <a:gd name="T16" fmla="*/ 705 w 1324"/>
                <a:gd name="T17" fmla="*/ 40 h 334"/>
                <a:gd name="T18" fmla="*/ 796 w 1324"/>
                <a:gd name="T19" fmla="*/ 68 h 334"/>
                <a:gd name="T20" fmla="*/ 884 w 1324"/>
                <a:gd name="T21" fmla="*/ 99 h 334"/>
                <a:gd name="T22" fmla="*/ 969 w 1324"/>
                <a:gd name="T23" fmla="*/ 127 h 334"/>
                <a:gd name="T24" fmla="*/ 1048 w 1324"/>
                <a:gd name="T25" fmla="*/ 151 h 334"/>
                <a:gd name="T26" fmla="*/ 1122 w 1324"/>
                <a:gd name="T27" fmla="*/ 167 h 334"/>
                <a:gd name="T28" fmla="*/ 1191 w 1324"/>
                <a:gd name="T29" fmla="*/ 175 h 334"/>
                <a:gd name="T30" fmla="*/ 1250 w 1324"/>
                <a:gd name="T31" fmla="*/ 167 h 334"/>
                <a:gd name="T32" fmla="*/ 1299 w 1324"/>
                <a:gd name="T33" fmla="*/ 147 h 334"/>
                <a:gd name="T34" fmla="*/ 1324 w 1324"/>
                <a:gd name="T35" fmla="*/ 199 h 334"/>
                <a:gd name="T36" fmla="*/ 1264 w 1324"/>
                <a:gd name="T37" fmla="*/ 227 h 334"/>
                <a:gd name="T38" fmla="*/ 1202 w 1324"/>
                <a:gd name="T39" fmla="*/ 235 h 334"/>
                <a:gd name="T40" fmla="*/ 1134 w 1324"/>
                <a:gd name="T41" fmla="*/ 231 h 334"/>
                <a:gd name="T42" fmla="*/ 1063 w 1324"/>
                <a:gd name="T43" fmla="*/ 219 h 334"/>
                <a:gd name="T44" fmla="*/ 989 w 1324"/>
                <a:gd name="T45" fmla="*/ 199 h 334"/>
                <a:gd name="T46" fmla="*/ 912 w 1324"/>
                <a:gd name="T47" fmla="*/ 171 h 334"/>
                <a:gd name="T48" fmla="*/ 832 w 1324"/>
                <a:gd name="T49" fmla="*/ 147 h 334"/>
                <a:gd name="T50" fmla="*/ 747 w 1324"/>
                <a:gd name="T51" fmla="*/ 119 h 334"/>
                <a:gd name="T52" fmla="*/ 662 w 1324"/>
                <a:gd name="T53" fmla="*/ 99 h 334"/>
                <a:gd name="T54" fmla="*/ 574 w 1324"/>
                <a:gd name="T55" fmla="*/ 87 h 334"/>
                <a:gd name="T56" fmla="*/ 483 w 1324"/>
                <a:gd name="T57" fmla="*/ 83 h 334"/>
                <a:gd name="T58" fmla="*/ 389 w 1324"/>
                <a:gd name="T59" fmla="*/ 95 h 334"/>
                <a:gd name="T60" fmla="*/ 295 w 1324"/>
                <a:gd name="T61" fmla="*/ 123 h 334"/>
                <a:gd name="T62" fmla="*/ 199 w 1324"/>
                <a:gd name="T63" fmla="*/ 171 h 334"/>
                <a:gd name="T64" fmla="*/ 99 w 1324"/>
                <a:gd name="T65" fmla="*/ 239 h 334"/>
                <a:gd name="T66" fmla="*/ 0 w 1324"/>
                <a:gd name="T67" fmla="*/ 334 h 334"/>
                <a:gd name="T68" fmla="*/ 3 w 1324"/>
                <a:gd name="T69" fmla="*/ 314 h 334"/>
                <a:gd name="T70" fmla="*/ 3 w 1324"/>
                <a:gd name="T71" fmla="*/ 290 h 334"/>
                <a:gd name="T72" fmla="*/ 3 w 1324"/>
                <a:gd name="T73" fmla="*/ 263 h 334"/>
                <a:gd name="T74" fmla="*/ 0 w 1324"/>
                <a:gd name="T75" fmla="*/ 235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4"/>
                <a:gd name="T115" fmla="*/ 0 h 334"/>
                <a:gd name="T116" fmla="*/ 1324 w 132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4" h="334">
                  <a:moveTo>
                    <a:pt x="0" y="235"/>
                  </a:moveTo>
                  <a:lnTo>
                    <a:pt x="74" y="143"/>
                  </a:lnTo>
                  <a:lnTo>
                    <a:pt x="156" y="76"/>
                  </a:lnTo>
                  <a:lnTo>
                    <a:pt x="241" y="32"/>
                  </a:lnTo>
                  <a:lnTo>
                    <a:pt x="329" y="8"/>
                  </a:lnTo>
                  <a:lnTo>
                    <a:pt x="423" y="0"/>
                  </a:lnTo>
                  <a:lnTo>
                    <a:pt x="517" y="4"/>
                  </a:lnTo>
                  <a:lnTo>
                    <a:pt x="611" y="20"/>
                  </a:lnTo>
                  <a:lnTo>
                    <a:pt x="705" y="40"/>
                  </a:lnTo>
                  <a:lnTo>
                    <a:pt x="796" y="68"/>
                  </a:lnTo>
                  <a:lnTo>
                    <a:pt x="884" y="99"/>
                  </a:lnTo>
                  <a:lnTo>
                    <a:pt x="969" y="127"/>
                  </a:lnTo>
                  <a:lnTo>
                    <a:pt x="1048" y="151"/>
                  </a:lnTo>
                  <a:lnTo>
                    <a:pt x="1122" y="167"/>
                  </a:lnTo>
                  <a:lnTo>
                    <a:pt x="1191" y="175"/>
                  </a:lnTo>
                  <a:lnTo>
                    <a:pt x="1250" y="167"/>
                  </a:lnTo>
                  <a:lnTo>
                    <a:pt x="1299" y="147"/>
                  </a:lnTo>
                  <a:lnTo>
                    <a:pt x="1324" y="199"/>
                  </a:lnTo>
                  <a:lnTo>
                    <a:pt x="1264" y="227"/>
                  </a:lnTo>
                  <a:lnTo>
                    <a:pt x="1202" y="235"/>
                  </a:lnTo>
                  <a:lnTo>
                    <a:pt x="1134" y="231"/>
                  </a:lnTo>
                  <a:lnTo>
                    <a:pt x="1063" y="219"/>
                  </a:lnTo>
                  <a:lnTo>
                    <a:pt x="989" y="199"/>
                  </a:lnTo>
                  <a:lnTo>
                    <a:pt x="912" y="171"/>
                  </a:lnTo>
                  <a:lnTo>
                    <a:pt x="832" y="147"/>
                  </a:lnTo>
                  <a:lnTo>
                    <a:pt x="747" y="119"/>
                  </a:lnTo>
                  <a:lnTo>
                    <a:pt x="662" y="99"/>
                  </a:lnTo>
                  <a:lnTo>
                    <a:pt x="574" y="87"/>
                  </a:lnTo>
                  <a:lnTo>
                    <a:pt x="483" y="83"/>
                  </a:lnTo>
                  <a:lnTo>
                    <a:pt x="389" y="95"/>
                  </a:lnTo>
                  <a:lnTo>
                    <a:pt x="295" y="123"/>
                  </a:lnTo>
                  <a:lnTo>
                    <a:pt x="199" y="171"/>
                  </a:lnTo>
                  <a:lnTo>
                    <a:pt x="99" y="239"/>
                  </a:lnTo>
                  <a:lnTo>
                    <a:pt x="0" y="334"/>
                  </a:lnTo>
                  <a:lnTo>
                    <a:pt x="3" y="314"/>
                  </a:lnTo>
                  <a:lnTo>
                    <a:pt x="3" y="290"/>
                  </a:lnTo>
                  <a:lnTo>
                    <a:pt x="3" y="263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2922" y="2627"/>
              <a:ext cx="466" cy="68"/>
            </a:xfrm>
            <a:custGeom>
              <a:avLst/>
              <a:gdLst>
                <a:gd name="T0" fmla="*/ 466 w 466"/>
                <a:gd name="T1" fmla="*/ 68 h 68"/>
                <a:gd name="T2" fmla="*/ 0 w 466"/>
                <a:gd name="T3" fmla="*/ 68 h 68"/>
                <a:gd name="T4" fmla="*/ 23 w 466"/>
                <a:gd name="T5" fmla="*/ 52 h 68"/>
                <a:gd name="T6" fmla="*/ 49 w 466"/>
                <a:gd name="T7" fmla="*/ 36 h 68"/>
                <a:gd name="T8" fmla="*/ 77 w 466"/>
                <a:gd name="T9" fmla="*/ 24 h 68"/>
                <a:gd name="T10" fmla="*/ 108 w 466"/>
                <a:gd name="T11" fmla="*/ 16 h 68"/>
                <a:gd name="T12" fmla="*/ 140 w 466"/>
                <a:gd name="T13" fmla="*/ 8 h 68"/>
                <a:gd name="T14" fmla="*/ 171 w 466"/>
                <a:gd name="T15" fmla="*/ 4 h 68"/>
                <a:gd name="T16" fmla="*/ 205 w 466"/>
                <a:gd name="T17" fmla="*/ 0 h 68"/>
                <a:gd name="T18" fmla="*/ 239 w 466"/>
                <a:gd name="T19" fmla="*/ 0 h 68"/>
                <a:gd name="T20" fmla="*/ 273 w 466"/>
                <a:gd name="T21" fmla="*/ 4 h 68"/>
                <a:gd name="T22" fmla="*/ 304 w 466"/>
                <a:gd name="T23" fmla="*/ 8 h 68"/>
                <a:gd name="T24" fmla="*/ 336 w 466"/>
                <a:gd name="T25" fmla="*/ 12 h 68"/>
                <a:gd name="T26" fmla="*/ 367 w 466"/>
                <a:gd name="T27" fmla="*/ 20 h 68"/>
                <a:gd name="T28" fmla="*/ 395 w 466"/>
                <a:gd name="T29" fmla="*/ 28 h 68"/>
                <a:gd name="T30" fmla="*/ 421 w 466"/>
                <a:gd name="T31" fmla="*/ 40 h 68"/>
                <a:gd name="T32" fmla="*/ 446 w 466"/>
                <a:gd name="T33" fmla="*/ 52 h 68"/>
                <a:gd name="T34" fmla="*/ 466 w 466"/>
                <a:gd name="T35" fmla="*/ 6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6"/>
                <a:gd name="T55" fmla="*/ 0 h 68"/>
                <a:gd name="T56" fmla="*/ 466 w 466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6" h="68">
                  <a:moveTo>
                    <a:pt x="466" y="68"/>
                  </a:moveTo>
                  <a:lnTo>
                    <a:pt x="0" y="68"/>
                  </a:lnTo>
                  <a:lnTo>
                    <a:pt x="23" y="52"/>
                  </a:lnTo>
                  <a:lnTo>
                    <a:pt x="49" y="36"/>
                  </a:lnTo>
                  <a:lnTo>
                    <a:pt x="77" y="24"/>
                  </a:lnTo>
                  <a:lnTo>
                    <a:pt x="108" y="16"/>
                  </a:lnTo>
                  <a:lnTo>
                    <a:pt x="140" y="8"/>
                  </a:lnTo>
                  <a:lnTo>
                    <a:pt x="171" y="4"/>
                  </a:lnTo>
                  <a:lnTo>
                    <a:pt x="205" y="0"/>
                  </a:lnTo>
                  <a:lnTo>
                    <a:pt x="239" y="0"/>
                  </a:lnTo>
                  <a:lnTo>
                    <a:pt x="273" y="4"/>
                  </a:lnTo>
                  <a:lnTo>
                    <a:pt x="304" y="8"/>
                  </a:lnTo>
                  <a:lnTo>
                    <a:pt x="336" y="12"/>
                  </a:lnTo>
                  <a:lnTo>
                    <a:pt x="367" y="20"/>
                  </a:lnTo>
                  <a:lnTo>
                    <a:pt x="395" y="28"/>
                  </a:lnTo>
                  <a:lnTo>
                    <a:pt x="421" y="40"/>
                  </a:lnTo>
                  <a:lnTo>
                    <a:pt x="446" y="52"/>
                  </a:lnTo>
                  <a:lnTo>
                    <a:pt x="466" y="68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2225" y="2656"/>
              <a:ext cx="253" cy="28"/>
            </a:xfrm>
            <a:custGeom>
              <a:avLst/>
              <a:gdLst>
                <a:gd name="T0" fmla="*/ 0 w 253"/>
                <a:gd name="T1" fmla="*/ 24 h 28"/>
                <a:gd name="T2" fmla="*/ 31 w 253"/>
                <a:gd name="T3" fmla="*/ 12 h 28"/>
                <a:gd name="T4" fmla="*/ 65 w 253"/>
                <a:gd name="T5" fmla="*/ 8 h 28"/>
                <a:gd name="T6" fmla="*/ 102 w 253"/>
                <a:gd name="T7" fmla="*/ 4 h 28"/>
                <a:gd name="T8" fmla="*/ 139 w 253"/>
                <a:gd name="T9" fmla="*/ 0 h 28"/>
                <a:gd name="T10" fmla="*/ 173 w 253"/>
                <a:gd name="T11" fmla="*/ 4 h 28"/>
                <a:gd name="T12" fmla="*/ 205 w 253"/>
                <a:gd name="T13" fmla="*/ 8 h 28"/>
                <a:gd name="T14" fmla="*/ 230 w 253"/>
                <a:gd name="T15" fmla="*/ 16 h 28"/>
                <a:gd name="T16" fmla="*/ 253 w 253"/>
                <a:gd name="T17" fmla="*/ 28 h 28"/>
                <a:gd name="T18" fmla="*/ 0 w 253"/>
                <a:gd name="T19" fmla="*/ 24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28"/>
                <a:gd name="T32" fmla="*/ 253 w 253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28">
                  <a:moveTo>
                    <a:pt x="0" y="24"/>
                  </a:moveTo>
                  <a:lnTo>
                    <a:pt x="31" y="12"/>
                  </a:lnTo>
                  <a:lnTo>
                    <a:pt x="65" y="8"/>
                  </a:lnTo>
                  <a:lnTo>
                    <a:pt x="102" y="4"/>
                  </a:lnTo>
                  <a:lnTo>
                    <a:pt x="139" y="0"/>
                  </a:lnTo>
                  <a:lnTo>
                    <a:pt x="173" y="4"/>
                  </a:lnTo>
                  <a:lnTo>
                    <a:pt x="205" y="8"/>
                  </a:lnTo>
                  <a:lnTo>
                    <a:pt x="230" y="16"/>
                  </a:lnTo>
                  <a:lnTo>
                    <a:pt x="253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3829" y="1087"/>
              <a:ext cx="469" cy="1664"/>
            </a:xfrm>
            <a:custGeom>
              <a:avLst/>
              <a:gdLst>
                <a:gd name="T0" fmla="*/ 0 w 469"/>
                <a:gd name="T1" fmla="*/ 0 h 1664"/>
                <a:gd name="T2" fmla="*/ 242 w 469"/>
                <a:gd name="T3" fmla="*/ 1377 h 1664"/>
                <a:gd name="T4" fmla="*/ 253 w 469"/>
                <a:gd name="T5" fmla="*/ 1397 h 1664"/>
                <a:gd name="T6" fmla="*/ 273 w 469"/>
                <a:gd name="T7" fmla="*/ 1429 h 1664"/>
                <a:gd name="T8" fmla="*/ 299 w 469"/>
                <a:gd name="T9" fmla="*/ 1469 h 1664"/>
                <a:gd name="T10" fmla="*/ 327 w 469"/>
                <a:gd name="T11" fmla="*/ 1509 h 1664"/>
                <a:gd name="T12" fmla="*/ 358 w 469"/>
                <a:gd name="T13" fmla="*/ 1552 h 1664"/>
                <a:gd name="T14" fmla="*/ 395 w 469"/>
                <a:gd name="T15" fmla="*/ 1596 h 1664"/>
                <a:gd name="T16" fmla="*/ 432 w 469"/>
                <a:gd name="T17" fmla="*/ 1632 h 1664"/>
                <a:gd name="T18" fmla="*/ 469 w 469"/>
                <a:gd name="T19" fmla="*/ 1664 h 1664"/>
                <a:gd name="T20" fmla="*/ 111 w 469"/>
                <a:gd name="T21" fmla="*/ 191 h 1664"/>
                <a:gd name="T22" fmla="*/ 100 w 469"/>
                <a:gd name="T23" fmla="*/ 175 h 1664"/>
                <a:gd name="T24" fmla="*/ 85 w 469"/>
                <a:gd name="T25" fmla="*/ 151 h 1664"/>
                <a:gd name="T26" fmla="*/ 68 w 469"/>
                <a:gd name="T27" fmla="*/ 128 h 1664"/>
                <a:gd name="T28" fmla="*/ 51 w 469"/>
                <a:gd name="T29" fmla="*/ 100 h 1664"/>
                <a:gd name="T30" fmla="*/ 37 w 469"/>
                <a:gd name="T31" fmla="*/ 72 h 1664"/>
                <a:gd name="T32" fmla="*/ 23 w 469"/>
                <a:gd name="T33" fmla="*/ 48 h 1664"/>
                <a:gd name="T34" fmla="*/ 9 w 469"/>
                <a:gd name="T35" fmla="*/ 20 h 1664"/>
                <a:gd name="T36" fmla="*/ 0 w 469"/>
                <a:gd name="T37" fmla="*/ 0 h 16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9"/>
                <a:gd name="T58" fmla="*/ 0 h 1664"/>
                <a:gd name="T59" fmla="*/ 469 w 469"/>
                <a:gd name="T60" fmla="*/ 1664 h 16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9" h="1664">
                  <a:moveTo>
                    <a:pt x="0" y="0"/>
                  </a:moveTo>
                  <a:lnTo>
                    <a:pt x="242" y="1377"/>
                  </a:lnTo>
                  <a:lnTo>
                    <a:pt x="253" y="1397"/>
                  </a:lnTo>
                  <a:lnTo>
                    <a:pt x="273" y="1429"/>
                  </a:lnTo>
                  <a:lnTo>
                    <a:pt x="299" y="1469"/>
                  </a:lnTo>
                  <a:lnTo>
                    <a:pt x="327" y="1509"/>
                  </a:lnTo>
                  <a:lnTo>
                    <a:pt x="358" y="1552"/>
                  </a:lnTo>
                  <a:lnTo>
                    <a:pt x="395" y="1596"/>
                  </a:lnTo>
                  <a:lnTo>
                    <a:pt x="432" y="1632"/>
                  </a:lnTo>
                  <a:lnTo>
                    <a:pt x="469" y="1664"/>
                  </a:lnTo>
                  <a:lnTo>
                    <a:pt x="111" y="191"/>
                  </a:lnTo>
                  <a:lnTo>
                    <a:pt x="100" y="175"/>
                  </a:lnTo>
                  <a:lnTo>
                    <a:pt x="85" y="151"/>
                  </a:lnTo>
                  <a:lnTo>
                    <a:pt x="68" y="128"/>
                  </a:lnTo>
                  <a:lnTo>
                    <a:pt x="51" y="100"/>
                  </a:lnTo>
                  <a:lnTo>
                    <a:pt x="37" y="72"/>
                  </a:lnTo>
                  <a:lnTo>
                    <a:pt x="23" y="48"/>
                  </a:lnTo>
                  <a:lnTo>
                    <a:pt x="9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1400" y="987"/>
              <a:ext cx="974" cy="1472"/>
            </a:xfrm>
            <a:custGeom>
              <a:avLst/>
              <a:gdLst>
                <a:gd name="T0" fmla="*/ 244 w 974"/>
                <a:gd name="T1" fmla="*/ 0 h 1472"/>
                <a:gd name="T2" fmla="*/ 273 w 974"/>
                <a:gd name="T3" fmla="*/ 7 h 1472"/>
                <a:gd name="T4" fmla="*/ 68 w 974"/>
                <a:gd name="T5" fmla="*/ 1162 h 1472"/>
                <a:gd name="T6" fmla="*/ 91 w 974"/>
                <a:gd name="T7" fmla="*/ 1225 h 1472"/>
                <a:gd name="T8" fmla="*/ 122 w 974"/>
                <a:gd name="T9" fmla="*/ 1277 h 1472"/>
                <a:gd name="T10" fmla="*/ 156 w 974"/>
                <a:gd name="T11" fmla="*/ 1321 h 1472"/>
                <a:gd name="T12" fmla="*/ 199 w 974"/>
                <a:gd name="T13" fmla="*/ 1349 h 1472"/>
                <a:gd name="T14" fmla="*/ 244 w 974"/>
                <a:gd name="T15" fmla="*/ 1369 h 1472"/>
                <a:gd name="T16" fmla="*/ 292 w 974"/>
                <a:gd name="T17" fmla="*/ 1381 h 1472"/>
                <a:gd name="T18" fmla="*/ 344 w 974"/>
                <a:gd name="T19" fmla="*/ 1389 h 1472"/>
                <a:gd name="T20" fmla="*/ 398 w 974"/>
                <a:gd name="T21" fmla="*/ 1385 h 1472"/>
                <a:gd name="T22" fmla="*/ 452 w 974"/>
                <a:gd name="T23" fmla="*/ 1377 h 1472"/>
                <a:gd name="T24" fmla="*/ 508 w 974"/>
                <a:gd name="T25" fmla="*/ 1369 h 1472"/>
                <a:gd name="T26" fmla="*/ 562 w 974"/>
                <a:gd name="T27" fmla="*/ 1353 h 1472"/>
                <a:gd name="T28" fmla="*/ 616 w 974"/>
                <a:gd name="T29" fmla="*/ 1337 h 1472"/>
                <a:gd name="T30" fmla="*/ 670 w 974"/>
                <a:gd name="T31" fmla="*/ 1321 h 1472"/>
                <a:gd name="T32" fmla="*/ 719 w 974"/>
                <a:gd name="T33" fmla="*/ 1305 h 1472"/>
                <a:gd name="T34" fmla="*/ 767 w 974"/>
                <a:gd name="T35" fmla="*/ 1289 h 1472"/>
                <a:gd name="T36" fmla="*/ 810 w 974"/>
                <a:gd name="T37" fmla="*/ 1277 h 1472"/>
                <a:gd name="T38" fmla="*/ 830 w 974"/>
                <a:gd name="T39" fmla="*/ 1281 h 1472"/>
                <a:gd name="T40" fmla="*/ 849 w 974"/>
                <a:gd name="T41" fmla="*/ 1285 h 1472"/>
                <a:gd name="T42" fmla="*/ 869 w 974"/>
                <a:gd name="T43" fmla="*/ 1285 h 1472"/>
                <a:gd name="T44" fmla="*/ 889 w 974"/>
                <a:gd name="T45" fmla="*/ 1289 h 1472"/>
                <a:gd name="T46" fmla="*/ 906 w 974"/>
                <a:gd name="T47" fmla="*/ 1297 h 1472"/>
                <a:gd name="T48" fmla="*/ 926 w 974"/>
                <a:gd name="T49" fmla="*/ 1301 h 1472"/>
                <a:gd name="T50" fmla="*/ 949 w 974"/>
                <a:gd name="T51" fmla="*/ 1309 h 1472"/>
                <a:gd name="T52" fmla="*/ 974 w 974"/>
                <a:gd name="T53" fmla="*/ 1317 h 1472"/>
                <a:gd name="T54" fmla="*/ 898 w 974"/>
                <a:gd name="T55" fmla="*/ 1317 h 1472"/>
                <a:gd name="T56" fmla="*/ 824 w 974"/>
                <a:gd name="T57" fmla="*/ 1325 h 1472"/>
                <a:gd name="T58" fmla="*/ 758 w 974"/>
                <a:gd name="T59" fmla="*/ 1337 h 1472"/>
                <a:gd name="T60" fmla="*/ 699 w 974"/>
                <a:gd name="T61" fmla="*/ 1353 h 1472"/>
                <a:gd name="T62" fmla="*/ 642 w 974"/>
                <a:gd name="T63" fmla="*/ 1373 h 1472"/>
                <a:gd name="T64" fmla="*/ 588 w 974"/>
                <a:gd name="T65" fmla="*/ 1393 h 1472"/>
                <a:gd name="T66" fmla="*/ 534 w 974"/>
                <a:gd name="T67" fmla="*/ 1412 h 1472"/>
                <a:gd name="T68" fmla="*/ 483 w 974"/>
                <a:gd name="T69" fmla="*/ 1432 h 1472"/>
                <a:gd name="T70" fmla="*/ 432 w 974"/>
                <a:gd name="T71" fmla="*/ 1448 h 1472"/>
                <a:gd name="T72" fmla="*/ 381 w 974"/>
                <a:gd name="T73" fmla="*/ 1464 h 1472"/>
                <a:gd name="T74" fmla="*/ 327 w 974"/>
                <a:gd name="T75" fmla="*/ 1472 h 1472"/>
                <a:gd name="T76" fmla="*/ 270 w 974"/>
                <a:gd name="T77" fmla="*/ 1472 h 1472"/>
                <a:gd name="T78" fmla="*/ 210 w 974"/>
                <a:gd name="T79" fmla="*/ 1468 h 1472"/>
                <a:gd name="T80" fmla="*/ 145 w 974"/>
                <a:gd name="T81" fmla="*/ 1452 h 1472"/>
                <a:gd name="T82" fmla="*/ 76 w 974"/>
                <a:gd name="T83" fmla="*/ 1424 h 1472"/>
                <a:gd name="T84" fmla="*/ 0 w 974"/>
                <a:gd name="T85" fmla="*/ 1389 h 1472"/>
                <a:gd name="T86" fmla="*/ 244 w 974"/>
                <a:gd name="T87" fmla="*/ 0 h 14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74"/>
                <a:gd name="T133" fmla="*/ 0 h 1472"/>
                <a:gd name="T134" fmla="*/ 974 w 974"/>
                <a:gd name="T135" fmla="*/ 1472 h 14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74" h="1472">
                  <a:moveTo>
                    <a:pt x="244" y="0"/>
                  </a:moveTo>
                  <a:lnTo>
                    <a:pt x="273" y="7"/>
                  </a:lnTo>
                  <a:lnTo>
                    <a:pt x="68" y="1162"/>
                  </a:lnTo>
                  <a:lnTo>
                    <a:pt x="91" y="1225"/>
                  </a:lnTo>
                  <a:lnTo>
                    <a:pt x="122" y="1277"/>
                  </a:lnTo>
                  <a:lnTo>
                    <a:pt x="156" y="1321"/>
                  </a:lnTo>
                  <a:lnTo>
                    <a:pt x="199" y="1349"/>
                  </a:lnTo>
                  <a:lnTo>
                    <a:pt x="244" y="1369"/>
                  </a:lnTo>
                  <a:lnTo>
                    <a:pt x="292" y="1381"/>
                  </a:lnTo>
                  <a:lnTo>
                    <a:pt x="344" y="1389"/>
                  </a:lnTo>
                  <a:lnTo>
                    <a:pt x="398" y="1385"/>
                  </a:lnTo>
                  <a:lnTo>
                    <a:pt x="452" y="1377"/>
                  </a:lnTo>
                  <a:lnTo>
                    <a:pt x="508" y="1369"/>
                  </a:lnTo>
                  <a:lnTo>
                    <a:pt x="562" y="1353"/>
                  </a:lnTo>
                  <a:lnTo>
                    <a:pt x="616" y="1337"/>
                  </a:lnTo>
                  <a:lnTo>
                    <a:pt x="670" y="1321"/>
                  </a:lnTo>
                  <a:lnTo>
                    <a:pt x="719" y="1305"/>
                  </a:lnTo>
                  <a:lnTo>
                    <a:pt x="767" y="1289"/>
                  </a:lnTo>
                  <a:lnTo>
                    <a:pt x="810" y="1277"/>
                  </a:lnTo>
                  <a:lnTo>
                    <a:pt x="830" y="1281"/>
                  </a:lnTo>
                  <a:lnTo>
                    <a:pt x="849" y="1285"/>
                  </a:lnTo>
                  <a:lnTo>
                    <a:pt x="869" y="1285"/>
                  </a:lnTo>
                  <a:lnTo>
                    <a:pt x="889" y="1289"/>
                  </a:lnTo>
                  <a:lnTo>
                    <a:pt x="906" y="1297"/>
                  </a:lnTo>
                  <a:lnTo>
                    <a:pt x="926" y="1301"/>
                  </a:lnTo>
                  <a:lnTo>
                    <a:pt x="949" y="1309"/>
                  </a:lnTo>
                  <a:lnTo>
                    <a:pt x="974" y="1317"/>
                  </a:lnTo>
                  <a:lnTo>
                    <a:pt x="898" y="1317"/>
                  </a:lnTo>
                  <a:lnTo>
                    <a:pt x="824" y="1325"/>
                  </a:lnTo>
                  <a:lnTo>
                    <a:pt x="758" y="1337"/>
                  </a:lnTo>
                  <a:lnTo>
                    <a:pt x="699" y="1353"/>
                  </a:lnTo>
                  <a:lnTo>
                    <a:pt x="642" y="1373"/>
                  </a:lnTo>
                  <a:lnTo>
                    <a:pt x="588" y="1393"/>
                  </a:lnTo>
                  <a:lnTo>
                    <a:pt x="534" y="1412"/>
                  </a:lnTo>
                  <a:lnTo>
                    <a:pt x="483" y="1432"/>
                  </a:lnTo>
                  <a:lnTo>
                    <a:pt x="432" y="1448"/>
                  </a:lnTo>
                  <a:lnTo>
                    <a:pt x="381" y="1464"/>
                  </a:lnTo>
                  <a:lnTo>
                    <a:pt x="327" y="1472"/>
                  </a:lnTo>
                  <a:lnTo>
                    <a:pt x="270" y="1472"/>
                  </a:lnTo>
                  <a:lnTo>
                    <a:pt x="210" y="1468"/>
                  </a:lnTo>
                  <a:lnTo>
                    <a:pt x="145" y="1452"/>
                  </a:lnTo>
                  <a:lnTo>
                    <a:pt x="76" y="1424"/>
                  </a:lnTo>
                  <a:lnTo>
                    <a:pt x="0" y="1389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1498" y="1413"/>
              <a:ext cx="682" cy="928"/>
            </a:xfrm>
            <a:custGeom>
              <a:avLst/>
              <a:gdLst>
                <a:gd name="T0" fmla="*/ 131 w 682"/>
                <a:gd name="T1" fmla="*/ 0 h 928"/>
                <a:gd name="T2" fmla="*/ 122 w 682"/>
                <a:gd name="T3" fmla="*/ 56 h 928"/>
                <a:gd name="T4" fmla="*/ 105 w 682"/>
                <a:gd name="T5" fmla="*/ 152 h 928"/>
                <a:gd name="T6" fmla="*/ 83 w 682"/>
                <a:gd name="T7" fmla="*/ 271 h 928"/>
                <a:gd name="T8" fmla="*/ 60 w 682"/>
                <a:gd name="T9" fmla="*/ 402 h 928"/>
                <a:gd name="T10" fmla="*/ 37 w 682"/>
                <a:gd name="T11" fmla="*/ 526 h 928"/>
                <a:gd name="T12" fmla="*/ 17 w 682"/>
                <a:gd name="T13" fmla="*/ 633 h 928"/>
                <a:gd name="T14" fmla="*/ 6 w 682"/>
                <a:gd name="T15" fmla="*/ 709 h 928"/>
                <a:gd name="T16" fmla="*/ 0 w 682"/>
                <a:gd name="T17" fmla="*/ 737 h 928"/>
                <a:gd name="T18" fmla="*/ 23 w 682"/>
                <a:gd name="T19" fmla="*/ 796 h 928"/>
                <a:gd name="T20" fmla="*/ 54 w 682"/>
                <a:gd name="T21" fmla="*/ 844 h 928"/>
                <a:gd name="T22" fmla="*/ 91 w 682"/>
                <a:gd name="T23" fmla="*/ 880 h 928"/>
                <a:gd name="T24" fmla="*/ 134 w 682"/>
                <a:gd name="T25" fmla="*/ 904 h 928"/>
                <a:gd name="T26" fmla="*/ 182 w 682"/>
                <a:gd name="T27" fmla="*/ 920 h 928"/>
                <a:gd name="T28" fmla="*/ 233 w 682"/>
                <a:gd name="T29" fmla="*/ 928 h 928"/>
                <a:gd name="T30" fmla="*/ 287 w 682"/>
                <a:gd name="T31" fmla="*/ 928 h 928"/>
                <a:gd name="T32" fmla="*/ 341 w 682"/>
                <a:gd name="T33" fmla="*/ 924 h 928"/>
                <a:gd name="T34" fmla="*/ 398 w 682"/>
                <a:gd name="T35" fmla="*/ 916 h 928"/>
                <a:gd name="T36" fmla="*/ 452 w 682"/>
                <a:gd name="T37" fmla="*/ 904 h 928"/>
                <a:gd name="T38" fmla="*/ 503 w 682"/>
                <a:gd name="T39" fmla="*/ 892 h 928"/>
                <a:gd name="T40" fmla="*/ 549 w 682"/>
                <a:gd name="T41" fmla="*/ 876 h 928"/>
                <a:gd name="T42" fmla="*/ 594 w 682"/>
                <a:gd name="T43" fmla="*/ 864 h 928"/>
                <a:gd name="T44" fmla="*/ 631 w 682"/>
                <a:gd name="T45" fmla="*/ 856 h 928"/>
                <a:gd name="T46" fmla="*/ 659 w 682"/>
                <a:gd name="T47" fmla="*/ 848 h 928"/>
                <a:gd name="T48" fmla="*/ 682 w 682"/>
                <a:gd name="T49" fmla="*/ 844 h 928"/>
                <a:gd name="T50" fmla="*/ 617 w 682"/>
                <a:gd name="T51" fmla="*/ 832 h 928"/>
                <a:gd name="T52" fmla="*/ 554 w 682"/>
                <a:gd name="T53" fmla="*/ 816 h 928"/>
                <a:gd name="T54" fmla="*/ 495 w 682"/>
                <a:gd name="T55" fmla="*/ 796 h 928"/>
                <a:gd name="T56" fmla="*/ 438 w 682"/>
                <a:gd name="T57" fmla="*/ 769 h 928"/>
                <a:gd name="T58" fmla="*/ 387 w 682"/>
                <a:gd name="T59" fmla="*/ 741 h 928"/>
                <a:gd name="T60" fmla="*/ 338 w 682"/>
                <a:gd name="T61" fmla="*/ 705 h 928"/>
                <a:gd name="T62" fmla="*/ 296 w 682"/>
                <a:gd name="T63" fmla="*/ 665 h 928"/>
                <a:gd name="T64" fmla="*/ 259 w 682"/>
                <a:gd name="T65" fmla="*/ 617 h 928"/>
                <a:gd name="T66" fmla="*/ 222 w 682"/>
                <a:gd name="T67" fmla="*/ 566 h 928"/>
                <a:gd name="T68" fmla="*/ 193 w 682"/>
                <a:gd name="T69" fmla="*/ 506 h 928"/>
                <a:gd name="T70" fmla="*/ 171 w 682"/>
                <a:gd name="T71" fmla="*/ 442 h 928"/>
                <a:gd name="T72" fmla="*/ 151 w 682"/>
                <a:gd name="T73" fmla="*/ 367 h 928"/>
                <a:gd name="T74" fmla="*/ 137 w 682"/>
                <a:gd name="T75" fmla="*/ 287 h 928"/>
                <a:gd name="T76" fmla="*/ 128 w 682"/>
                <a:gd name="T77" fmla="*/ 199 h 928"/>
                <a:gd name="T78" fmla="*/ 128 w 682"/>
                <a:gd name="T79" fmla="*/ 104 h 928"/>
                <a:gd name="T80" fmla="*/ 131 w 682"/>
                <a:gd name="T81" fmla="*/ 0 h 9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2"/>
                <a:gd name="T124" fmla="*/ 0 h 928"/>
                <a:gd name="T125" fmla="*/ 682 w 682"/>
                <a:gd name="T126" fmla="*/ 928 h 9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2" h="928">
                  <a:moveTo>
                    <a:pt x="131" y="0"/>
                  </a:moveTo>
                  <a:lnTo>
                    <a:pt x="122" y="56"/>
                  </a:lnTo>
                  <a:lnTo>
                    <a:pt x="105" y="152"/>
                  </a:lnTo>
                  <a:lnTo>
                    <a:pt x="83" y="271"/>
                  </a:lnTo>
                  <a:lnTo>
                    <a:pt x="60" y="402"/>
                  </a:lnTo>
                  <a:lnTo>
                    <a:pt x="37" y="526"/>
                  </a:lnTo>
                  <a:lnTo>
                    <a:pt x="17" y="633"/>
                  </a:lnTo>
                  <a:lnTo>
                    <a:pt x="6" y="709"/>
                  </a:lnTo>
                  <a:lnTo>
                    <a:pt x="0" y="737"/>
                  </a:lnTo>
                  <a:lnTo>
                    <a:pt x="23" y="796"/>
                  </a:lnTo>
                  <a:lnTo>
                    <a:pt x="54" y="844"/>
                  </a:lnTo>
                  <a:lnTo>
                    <a:pt x="91" y="880"/>
                  </a:lnTo>
                  <a:lnTo>
                    <a:pt x="134" y="904"/>
                  </a:lnTo>
                  <a:lnTo>
                    <a:pt x="182" y="920"/>
                  </a:lnTo>
                  <a:lnTo>
                    <a:pt x="233" y="928"/>
                  </a:lnTo>
                  <a:lnTo>
                    <a:pt x="287" y="928"/>
                  </a:lnTo>
                  <a:lnTo>
                    <a:pt x="341" y="924"/>
                  </a:lnTo>
                  <a:lnTo>
                    <a:pt x="398" y="916"/>
                  </a:lnTo>
                  <a:lnTo>
                    <a:pt x="452" y="904"/>
                  </a:lnTo>
                  <a:lnTo>
                    <a:pt x="503" y="892"/>
                  </a:lnTo>
                  <a:lnTo>
                    <a:pt x="549" y="876"/>
                  </a:lnTo>
                  <a:lnTo>
                    <a:pt x="594" y="864"/>
                  </a:lnTo>
                  <a:lnTo>
                    <a:pt x="631" y="856"/>
                  </a:lnTo>
                  <a:lnTo>
                    <a:pt x="659" y="848"/>
                  </a:lnTo>
                  <a:lnTo>
                    <a:pt x="682" y="844"/>
                  </a:lnTo>
                  <a:lnTo>
                    <a:pt x="617" y="832"/>
                  </a:lnTo>
                  <a:lnTo>
                    <a:pt x="554" y="816"/>
                  </a:lnTo>
                  <a:lnTo>
                    <a:pt x="495" y="796"/>
                  </a:lnTo>
                  <a:lnTo>
                    <a:pt x="438" y="769"/>
                  </a:lnTo>
                  <a:lnTo>
                    <a:pt x="387" y="741"/>
                  </a:lnTo>
                  <a:lnTo>
                    <a:pt x="338" y="705"/>
                  </a:lnTo>
                  <a:lnTo>
                    <a:pt x="296" y="665"/>
                  </a:lnTo>
                  <a:lnTo>
                    <a:pt x="259" y="617"/>
                  </a:lnTo>
                  <a:lnTo>
                    <a:pt x="222" y="566"/>
                  </a:lnTo>
                  <a:lnTo>
                    <a:pt x="193" y="506"/>
                  </a:lnTo>
                  <a:lnTo>
                    <a:pt x="171" y="442"/>
                  </a:lnTo>
                  <a:lnTo>
                    <a:pt x="151" y="367"/>
                  </a:lnTo>
                  <a:lnTo>
                    <a:pt x="137" y="287"/>
                  </a:lnTo>
                  <a:lnTo>
                    <a:pt x="128" y="199"/>
                  </a:lnTo>
                  <a:lnTo>
                    <a:pt x="128" y="10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1652" y="957"/>
              <a:ext cx="1058" cy="1532"/>
            </a:xfrm>
            <a:custGeom>
              <a:avLst/>
              <a:gdLst>
                <a:gd name="T0" fmla="*/ 268 w 1058"/>
                <a:gd name="T1" fmla="*/ 923 h 1532"/>
                <a:gd name="T2" fmla="*/ 140 w 1058"/>
                <a:gd name="T3" fmla="*/ 871 h 1532"/>
                <a:gd name="T4" fmla="*/ 60 w 1058"/>
                <a:gd name="T5" fmla="*/ 780 h 1532"/>
                <a:gd name="T6" fmla="*/ 18 w 1058"/>
                <a:gd name="T7" fmla="*/ 656 h 1532"/>
                <a:gd name="T8" fmla="*/ 0 w 1058"/>
                <a:gd name="T9" fmla="*/ 517 h 1532"/>
                <a:gd name="T10" fmla="*/ 6 w 1058"/>
                <a:gd name="T11" fmla="*/ 370 h 1532"/>
                <a:gd name="T12" fmla="*/ 23 w 1058"/>
                <a:gd name="T13" fmla="*/ 231 h 1532"/>
                <a:gd name="T14" fmla="*/ 43 w 1058"/>
                <a:gd name="T15" fmla="*/ 103 h 1532"/>
                <a:gd name="T16" fmla="*/ 57 w 1058"/>
                <a:gd name="T17" fmla="*/ 0 h 1532"/>
                <a:gd name="T18" fmla="*/ 89 w 1058"/>
                <a:gd name="T19" fmla="*/ 20 h 1532"/>
                <a:gd name="T20" fmla="*/ 117 w 1058"/>
                <a:gd name="T21" fmla="*/ 36 h 1532"/>
                <a:gd name="T22" fmla="*/ 148 w 1058"/>
                <a:gd name="T23" fmla="*/ 52 h 1532"/>
                <a:gd name="T24" fmla="*/ 180 w 1058"/>
                <a:gd name="T25" fmla="*/ 59 h 1532"/>
                <a:gd name="T26" fmla="*/ 211 w 1058"/>
                <a:gd name="T27" fmla="*/ 71 h 1532"/>
                <a:gd name="T28" fmla="*/ 245 w 1058"/>
                <a:gd name="T29" fmla="*/ 79 h 1532"/>
                <a:gd name="T30" fmla="*/ 276 w 1058"/>
                <a:gd name="T31" fmla="*/ 83 h 1532"/>
                <a:gd name="T32" fmla="*/ 307 w 1058"/>
                <a:gd name="T33" fmla="*/ 87 h 1532"/>
                <a:gd name="T34" fmla="*/ 361 w 1058"/>
                <a:gd name="T35" fmla="*/ 87 h 1532"/>
                <a:gd name="T36" fmla="*/ 415 w 1058"/>
                <a:gd name="T37" fmla="*/ 87 h 1532"/>
                <a:gd name="T38" fmla="*/ 469 w 1058"/>
                <a:gd name="T39" fmla="*/ 83 h 1532"/>
                <a:gd name="T40" fmla="*/ 521 w 1058"/>
                <a:gd name="T41" fmla="*/ 75 h 1532"/>
                <a:gd name="T42" fmla="*/ 575 w 1058"/>
                <a:gd name="T43" fmla="*/ 67 h 1532"/>
                <a:gd name="T44" fmla="*/ 626 w 1058"/>
                <a:gd name="T45" fmla="*/ 59 h 1532"/>
                <a:gd name="T46" fmla="*/ 677 w 1058"/>
                <a:gd name="T47" fmla="*/ 55 h 1532"/>
                <a:gd name="T48" fmla="*/ 725 w 1058"/>
                <a:gd name="T49" fmla="*/ 52 h 1532"/>
                <a:gd name="T50" fmla="*/ 773 w 1058"/>
                <a:gd name="T51" fmla="*/ 52 h 1532"/>
                <a:gd name="T52" fmla="*/ 819 w 1058"/>
                <a:gd name="T53" fmla="*/ 59 h 1532"/>
                <a:gd name="T54" fmla="*/ 864 w 1058"/>
                <a:gd name="T55" fmla="*/ 67 h 1532"/>
                <a:gd name="T56" fmla="*/ 907 w 1058"/>
                <a:gd name="T57" fmla="*/ 83 h 1532"/>
                <a:gd name="T58" fmla="*/ 950 w 1058"/>
                <a:gd name="T59" fmla="*/ 111 h 1532"/>
                <a:gd name="T60" fmla="*/ 987 w 1058"/>
                <a:gd name="T61" fmla="*/ 143 h 1532"/>
                <a:gd name="T62" fmla="*/ 1024 w 1058"/>
                <a:gd name="T63" fmla="*/ 187 h 1532"/>
                <a:gd name="T64" fmla="*/ 1058 w 1058"/>
                <a:gd name="T65" fmla="*/ 239 h 1532"/>
                <a:gd name="T66" fmla="*/ 1058 w 1058"/>
                <a:gd name="T67" fmla="*/ 1532 h 1532"/>
                <a:gd name="T68" fmla="*/ 1001 w 1058"/>
                <a:gd name="T69" fmla="*/ 1472 h 1532"/>
                <a:gd name="T70" fmla="*/ 944 w 1058"/>
                <a:gd name="T71" fmla="*/ 1425 h 1532"/>
                <a:gd name="T72" fmla="*/ 887 w 1058"/>
                <a:gd name="T73" fmla="*/ 1389 h 1532"/>
                <a:gd name="T74" fmla="*/ 830 w 1058"/>
                <a:gd name="T75" fmla="*/ 1365 h 1532"/>
                <a:gd name="T76" fmla="*/ 776 w 1058"/>
                <a:gd name="T77" fmla="*/ 1345 h 1532"/>
                <a:gd name="T78" fmla="*/ 725 w 1058"/>
                <a:gd name="T79" fmla="*/ 1333 h 1532"/>
                <a:gd name="T80" fmla="*/ 674 w 1058"/>
                <a:gd name="T81" fmla="*/ 1321 h 1532"/>
                <a:gd name="T82" fmla="*/ 626 w 1058"/>
                <a:gd name="T83" fmla="*/ 1309 h 1532"/>
                <a:gd name="T84" fmla="*/ 583 w 1058"/>
                <a:gd name="T85" fmla="*/ 1293 h 1532"/>
                <a:gd name="T86" fmla="*/ 540 w 1058"/>
                <a:gd name="T87" fmla="*/ 1277 h 1532"/>
                <a:gd name="T88" fmla="*/ 501 w 1058"/>
                <a:gd name="T89" fmla="*/ 1250 h 1532"/>
                <a:gd name="T90" fmla="*/ 467 w 1058"/>
                <a:gd name="T91" fmla="*/ 1214 h 1532"/>
                <a:gd name="T92" fmla="*/ 435 w 1058"/>
                <a:gd name="T93" fmla="*/ 1166 h 1532"/>
                <a:gd name="T94" fmla="*/ 410 w 1058"/>
                <a:gd name="T95" fmla="*/ 1106 h 1532"/>
                <a:gd name="T96" fmla="*/ 390 w 1058"/>
                <a:gd name="T97" fmla="*/ 1027 h 1532"/>
                <a:gd name="T98" fmla="*/ 373 w 1058"/>
                <a:gd name="T99" fmla="*/ 927 h 1532"/>
                <a:gd name="T100" fmla="*/ 359 w 1058"/>
                <a:gd name="T101" fmla="*/ 927 h 1532"/>
                <a:gd name="T102" fmla="*/ 344 w 1058"/>
                <a:gd name="T103" fmla="*/ 927 h 1532"/>
                <a:gd name="T104" fmla="*/ 330 w 1058"/>
                <a:gd name="T105" fmla="*/ 927 h 1532"/>
                <a:gd name="T106" fmla="*/ 316 w 1058"/>
                <a:gd name="T107" fmla="*/ 927 h 1532"/>
                <a:gd name="T108" fmla="*/ 305 w 1058"/>
                <a:gd name="T109" fmla="*/ 927 h 1532"/>
                <a:gd name="T110" fmla="*/ 290 w 1058"/>
                <a:gd name="T111" fmla="*/ 927 h 1532"/>
                <a:gd name="T112" fmla="*/ 279 w 1058"/>
                <a:gd name="T113" fmla="*/ 923 h 1532"/>
                <a:gd name="T114" fmla="*/ 268 w 1058"/>
                <a:gd name="T115" fmla="*/ 923 h 15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58"/>
                <a:gd name="T175" fmla="*/ 0 h 1532"/>
                <a:gd name="T176" fmla="*/ 1058 w 1058"/>
                <a:gd name="T177" fmla="*/ 1532 h 15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58" h="1532">
                  <a:moveTo>
                    <a:pt x="268" y="923"/>
                  </a:moveTo>
                  <a:lnTo>
                    <a:pt x="140" y="871"/>
                  </a:lnTo>
                  <a:lnTo>
                    <a:pt x="60" y="780"/>
                  </a:lnTo>
                  <a:lnTo>
                    <a:pt x="18" y="656"/>
                  </a:lnTo>
                  <a:lnTo>
                    <a:pt x="0" y="517"/>
                  </a:lnTo>
                  <a:lnTo>
                    <a:pt x="6" y="370"/>
                  </a:lnTo>
                  <a:lnTo>
                    <a:pt x="23" y="231"/>
                  </a:lnTo>
                  <a:lnTo>
                    <a:pt x="43" y="103"/>
                  </a:lnTo>
                  <a:lnTo>
                    <a:pt x="57" y="0"/>
                  </a:lnTo>
                  <a:lnTo>
                    <a:pt x="89" y="20"/>
                  </a:lnTo>
                  <a:lnTo>
                    <a:pt x="117" y="36"/>
                  </a:lnTo>
                  <a:lnTo>
                    <a:pt x="148" y="52"/>
                  </a:lnTo>
                  <a:lnTo>
                    <a:pt x="180" y="59"/>
                  </a:lnTo>
                  <a:lnTo>
                    <a:pt x="211" y="71"/>
                  </a:lnTo>
                  <a:lnTo>
                    <a:pt x="245" y="79"/>
                  </a:lnTo>
                  <a:lnTo>
                    <a:pt x="276" y="83"/>
                  </a:lnTo>
                  <a:lnTo>
                    <a:pt x="307" y="87"/>
                  </a:lnTo>
                  <a:lnTo>
                    <a:pt x="361" y="87"/>
                  </a:lnTo>
                  <a:lnTo>
                    <a:pt x="415" y="87"/>
                  </a:lnTo>
                  <a:lnTo>
                    <a:pt x="469" y="83"/>
                  </a:lnTo>
                  <a:lnTo>
                    <a:pt x="521" y="75"/>
                  </a:lnTo>
                  <a:lnTo>
                    <a:pt x="575" y="67"/>
                  </a:lnTo>
                  <a:lnTo>
                    <a:pt x="626" y="59"/>
                  </a:lnTo>
                  <a:lnTo>
                    <a:pt x="677" y="55"/>
                  </a:lnTo>
                  <a:lnTo>
                    <a:pt x="725" y="52"/>
                  </a:lnTo>
                  <a:lnTo>
                    <a:pt x="773" y="52"/>
                  </a:lnTo>
                  <a:lnTo>
                    <a:pt x="819" y="59"/>
                  </a:lnTo>
                  <a:lnTo>
                    <a:pt x="864" y="67"/>
                  </a:lnTo>
                  <a:lnTo>
                    <a:pt x="907" y="83"/>
                  </a:lnTo>
                  <a:lnTo>
                    <a:pt x="950" y="111"/>
                  </a:lnTo>
                  <a:lnTo>
                    <a:pt x="987" y="143"/>
                  </a:lnTo>
                  <a:lnTo>
                    <a:pt x="1024" y="187"/>
                  </a:lnTo>
                  <a:lnTo>
                    <a:pt x="1058" y="239"/>
                  </a:lnTo>
                  <a:lnTo>
                    <a:pt x="1058" y="1532"/>
                  </a:lnTo>
                  <a:lnTo>
                    <a:pt x="1001" y="1472"/>
                  </a:lnTo>
                  <a:lnTo>
                    <a:pt x="944" y="1425"/>
                  </a:lnTo>
                  <a:lnTo>
                    <a:pt x="887" y="1389"/>
                  </a:lnTo>
                  <a:lnTo>
                    <a:pt x="830" y="1365"/>
                  </a:lnTo>
                  <a:lnTo>
                    <a:pt x="776" y="1345"/>
                  </a:lnTo>
                  <a:lnTo>
                    <a:pt x="725" y="1333"/>
                  </a:lnTo>
                  <a:lnTo>
                    <a:pt x="674" y="1321"/>
                  </a:lnTo>
                  <a:lnTo>
                    <a:pt x="626" y="1309"/>
                  </a:lnTo>
                  <a:lnTo>
                    <a:pt x="583" y="1293"/>
                  </a:lnTo>
                  <a:lnTo>
                    <a:pt x="540" y="1277"/>
                  </a:lnTo>
                  <a:lnTo>
                    <a:pt x="501" y="1250"/>
                  </a:lnTo>
                  <a:lnTo>
                    <a:pt x="467" y="1214"/>
                  </a:lnTo>
                  <a:lnTo>
                    <a:pt x="435" y="1166"/>
                  </a:lnTo>
                  <a:lnTo>
                    <a:pt x="410" y="1106"/>
                  </a:lnTo>
                  <a:lnTo>
                    <a:pt x="390" y="1027"/>
                  </a:lnTo>
                  <a:lnTo>
                    <a:pt x="373" y="927"/>
                  </a:lnTo>
                  <a:lnTo>
                    <a:pt x="359" y="927"/>
                  </a:lnTo>
                  <a:lnTo>
                    <a:pt x="344" y="927"/>
                  </a:lnTo>
                  <a:lnTo>
                    <a:pt x="330" y="927"/>
                  </a:lnTo>
                  <a:lnTo>
                    <a:pt x="316" y="927"/>
                  </a:lnTo>
                  <a:lnTo>
                    <a:pt x="305" y="927"/>
                  </a:lnTo>
                  <a:lnTo>
                    <a:pt x="290" y="927"/>
                  </a:lnTo>
                  <a:lnTo>
                    <a:pt x="279" y="923"/>
                  </a:lnTo>
                  <a:lnTo>
                    <a:pt x="268" y="9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1666" y="1710"/>
              <a:ext cx="457" cy="501"/>
            </a:xfrm>
            <a:custGeom>
              <a:avLst/>
              <a:gdLst>
                <a:gd name="T0" fmla="*/ 0 w 457"/>
                <a:gd name="T1" fmla="*/ 0 h 501"/>
                <a:gd name="T2" fmla="*/ 23 w 457"/>
                <a:gd name="T3" fmla="*/ 44 h 501"/>
                <a:gd name="T4" fmla="*/ 51 w 457"/>
                <a:gd name="T5" fmla="*/ 84 h 501"/>
                <a:gd name="T6" fmla="*/ 85 w 457"/>
                <a:gd name="T7" fmla="*/ 119 h 501"/>
                <a:gd name="T8" fmla="*/ 125 w 457"/>
                <a:gd name="T9" fmla="*/ 147 h 501"/>
                <a:gd name="T10" fmla="*/ 173 w 457"/>
                <a:gd name="T11" fmla="*/ 175 h 501"/>
                <a:gd name="T12" fmla="*/ 222 w 457"/>
                <a:gd name="T13" fmla="*/ 191 h 501"/>
                <a:gd name="T14" fmla="*/ 278 w 457"/>
                <a:gd name="T15" fmla="*/ 203 h 501"/>
                <a:gd name="T16" fmla="*/ 335 w 457"/>
                <a:gd name="T17" fmla="*/ 203 h 501"/>
                <a:gd name="T18" fmla="*/ 338 w 457"/>
                <a:gd name="T19" fmla="*/ 235 h 501"/>
                <a:gd name="T20" fmla="*/ 344 w 457"/>
                <a:gd name="T21" fmla="*/ 275 h 501"/>
                <a:gd name="T22" fmla="*/ 352 w 457"/>
                <a:gd name="T23" fmla="*/ 310 h 501"/>
                <a:gd name="T24" fmla="*/ 364 w 457"/>
                <a:gd name="T25" fmla="*/ 350 h 501"/>
                <a:gd name="T26" fmla="*/ 378 w 457"/>
                <a:gd name="T27" fmla="*/ 394 h 501"/>
                <a:gd name="T28" fmla="*/ 401 w 457"/>
                <a:gd name="T29" fmla="*/ 430 h 501"/>
                <a:gd name="T30" fmla="*/ 426 w 457"/>
                <a:gd name="T31" fmla="*/ 470 h 501"/>
                <a:gd name="T32" fmla="*/ 457 w 457"/>
                <a:gd name="T33" fmla="*/ 501 h 501"/>
                <a:gd name="T34" fmla="*/ 412 w 457"/>
                <a:gd name="T35" fmla="*/ 489 h 501"/>
                <a:gd name="T36" fmla="*/ 369 w 457"/>
                <a:gd name="T37" fmla="*/ 478 h 501"/>
                <a:gd name="T38" fmla="*/ 329 w 457"/>
                <a:gd name="T39" fmla="*/ 462 h 501"/>
                <a:gd name="T40" fmla="*/ 290 w 457"/>
                <a:gd name="T41" fmla="*/ 442 h 501"/>
                <a:gd name="T42" fmla="*/ 250 w 457"/>
                <a:gd name="T43" fmla="*/ 418 h 501"/>
                <a:gd name="T44" fmla="*/ 216 w 457"/>
                <a:gd name="T45" fmla="*/ 394 h 501"/>
                <a:gd name="T46" fmla="*/ 182 w 457"/>
                <a:gd name="T47" fmla="*/ 366 h 501"/>
                <a:gd name="T48" fmla="*/ 150 w 457"/>
                <a:gd name="T49" fmla="*/ 334 h 501"/>
                <a:gd name="T50" fmla="*/ 122 w 457"/>
                <a:gd name="T51" fmla="*/ 302 h 501"/>
                <a:gd name="T52" fmla="*/ 94 w 457"/>
                <a:gd name="T53" fmla="*/ 267 h 501"/>
                <a:gd name="T54" fmla="*/ 71 w 457"/>
                <a:gd name="T55" fmla="*/ 231 h 501"/>
                <a:gd name="T56" fmla="*/ 51 w 457"/>
                <a:gd name="T57" fmla="*/ 187 h 501"/>
                <a:gd name="T58" fmla="*/ 34 w 457"/>
                <a:gd name="T59" fmla="*/ 147 h 501"/>
                <a:gd name="T60" fmla="*/ 20 w 457"/>
                <a:gd name="T61" fmla="*/ 99 h 501"/>
                <a:gd name="T62" fmla="*/ 8 w 457"/>
                <a:gd name="T63" fmla="*/ 52 h 501"/>
                <a:gd name="T64" fmla="*/ 0 w 457"/>
                <a:gd name="T65" fmla="*/ 0 h 5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501"/>
                <a:gd name="T101" fmla="*/ 457 w 457"/>
                <a:gd name="T102" fmla="*/ 501 h 5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501">
                  <a:moveTo>
                    <a:pt x="0" y="0"/>
                  </a:moveTo>
                  <a:lnTo>
                    <a:pt x="23" y="44"/>
                  </a:lnTo>
                  <a:lnTo>
                    <a:pt x="51" y="84"/>
                  </a:lnTo>
                  <a:lnTo>
                    <a:pt x="85" y="119"/>
                  </a:lnTo>
                  <a:lnTo>
                    <a:pt x="125" y="147"/>
                  </a:lnTo>
                  <a:lnTo>
                    <a:pt x="173" y="175"/>
                  </a:lnTo>
                  <a:lnTo>
                    <a:pt x="222" y="191"/>
                  </a:lnTo>
                  <a:lnTo>
                    <a:pt x="278" y="203"/>
                  </a:lnTo>
                  <a:lnTo>
                    <a:pt x="335" y="203"/>
                  </a:lnTo>
                  <a:lnTo>
                    <a:pt x="338" y="235"/>
                  </a:lnTo>
                  <a:lnTo>
                    <a:pt x="344" y="275"/>
                  </a:lnTo>
                  <a:lnTo>
                    <a:pt x="352" y="310"/>
                  </a:lnTo>
                  <a:lnTo>
                    <a:pt x="364" y="350"/>
                  </a:lnTo>
                  <a:lnTo>
                    <a:pt x="378" y="394"/>
                  </a:lnTo>
                  <a:lnTo>
                    <a:pt x="401" y="430"/>
                  </a:lnTo>
                  <a:lnTo>
                    <a:pt x="426" y="470"/>
                  </a:lnTo>
                  <a:lnTo>
                    <a:pt x="457" y="501"/>
                  </a:lnTo>
                  <a:lnTo>
                    <a:pt x="412" y="489"/>
                  </a:lnTo>
                  <a:lnTo>
                    <a:pt x="369" y="478"/>
                  </a:lnTo>
                  <a:lnTo>
                    <a:pt x="329" y="462"/>
                  </a:lnTo>
                  <a:lnTo>
                    <a:pt x="290" y="442"/>
                  </a:lnTo>
                  <a:lnTo>
                    <a:pt x="250" y="418"/>
                  </a:lnTo>
                  <a:lnTo>
                    <a:pt x="216" y="394"/>
                  </a:lnTo>
                  <a:lnTo>
                    <a:pt x="182" y="366"/>
                  </a:lnTo>
                  <a:lnTo>
                    <a:pt x="150" y="334"/>
                  </a:lnTo>
                  <a:lnTo>
                    <a:pt x="122" y="302"/>
                  </a:lnTo>
                  <a:lnTo>
                    <a:pt x="94" y="267"/>
                  </a:lnTo>
                  <a:lnTo>
                    <a:pt x="71" y="231"/>
                  </a:lnTo>
                  <a:lnTo>
                    <a:pt x="51" y="187"/>
                  </a:lnTo>
                  <a:lnTo>
                    <a:pt x="34" y="147"/>
                  </a:lnTo>
                  <a:lnTo>
                    <a:pt x="20" y="99"/>
                  </a:lnTo>
                  <a:lnTo>
                    <a:pt x="8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1680" y="958"/>
              <a:ext cx="307" cy="923"/>
            </a:xfrm>
            <a:custGeom>
              <a:avLst/>
              <a:gdLst>
                <a:gd name="T0" fmla="*/ 307 w 307"/>
                <a:gd name="T1" fmla="*/ 87 h 923"/>
                <a:gd name="T2" fmla="*/ 276 w 307"/>
                <a:gd name="T3" fmla="*/ 83 h 923"/>
                <a:gd name="T4" fmla="*/ 245 w 307"/>
                <a:gd name="T5" fmla="*/ 79 h 923"/>
                <a:gd name="T6" fmla="*/ 211 w 307"/>
                <a:gd name="T7" fmla="*/ 71 h 923"/>
                <a:gd name="T8" fmla="*/ 180 w 307"/>
                <a:gd name="T9" fmla="*/ 59 h 923"/>
                <a:gd name="T10" fmla="*/ 148 w 307"/>
                <a:gd name="T11" fmla="*/ 52 h 923"/>
                <a:gd name="T12" fmla="*/ 117 w 307"/>
                <a:gd name="T13" fmla="*/ 36 h 923"/>
                <a:gd name="T14" fmla="*/ 89 w 307"/>
                <a:gd name="T15" fmla="*/ 20 h 923"/>
                <a:gd name="T16" fmla="*/ 57 w 307"/>
                <a:gd name="T17" fmla="*/ 0 h 923"/>
                <a:gd name="T18" fmla="*/ 43 w 307"/>
                <a:gd name="T19" fmla="*/ 103 h 923"/>
                <a:gd name="T20" fmla="*/ 23 w 307"/>
                <a:gd name="T21" fmla="*/ 231 h 923"/>
                <a:gd name="T22" fmla="*/ 6 w 307"/>
                <a:gd name="T23" fmla="*/ 370 h 923"/>
                <a:gd name="T24" fmla="*/ 0 w 307"/>
                <a:gd name="T25" fmla="*/ 517 h 923"/>
                <a:gd name="T26" fmla="*/ 18 w 307"/>
                <a:gd name="T27" fmla="*/ 656 h 923"/>
                <a:gd name="T28" fmla="*/ 60 w 307"/>
                <a:gd name="T29" fmla="*/ 780 h 923"/>
                <a:gd name="T30" fmla="*/ 140 w 307"/>
                <a:gd name="T31" fmla="*/ 871 h 923"/>
                <a:gd name="T32" fmla="*/ 268 w 307"/>
                <a:gd name="T33" fmla="*/ 923 h 923"/>
                <a:gd name="T34" fmla="*/ 307 w 307"/>
                <a:gd name="T35" fmla="*/ 87 h 9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7"/>
                <a:gd name="T55" fmla="*/ 0 h 923"/>
                <a:gd name="T56" fmla="*/ 307 w 307"/>
                <a:gd name="T57" fmla="*/ 923 h 9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7" h="923">
                  <a:moveTo>
                    <a:pt x="307" y="87"/>
                  </a:moveTo>
                  <a:lnTo>
                    <a:pt x="276" y="83"/>
                  </a:lnTo>
                  <a:lnTo>
                    <a:pt x="245" y="79"/>
                  </a:lnTo>
                  <a:lnTo>
                    <a:pt x="211" y="71"/>
                  </a:lnTo>
                  <a:lnTo>
                    <a:pt x="180" y="59"/>
                  </a:lnTo>
                  <a:lnTo>
                    <a:pt x="148" y="52"/>
                  </a:lnTo>
                  <a:lnTo>
                    <a:pt x="117" y="36"/>
                  </a:lnTo>
                  <a:lnTo>
                    <a:pt x="89" y="20"/>
                  </a:lnTo>
                  <a:lnTo>
                    <a:pt x="57" y="0"/>
                  </a:lnTo>
                  <a:lnTo>
                    <a:pt x="43" y="103"/>
                  </a:lnTo>
                  <a:lnTo>
                    <a:pt x="23" y="231"/>
                  </a:lnTo>
                  <a:lnTo>
                    <a:pt x="6" y="370"/>
                  </a:lnTo>
                  <a:lnTo>
                    <a:pt x="0" y="517"/>
                  </a:lnTo>
                  <a:lnTo>
                    <a:pt x="18" y="656"/>
                  </a:lnTo>
                  <a:lnTo>
                    <a:pt x="60" y="780"/>
                  </a:lnTo>
                  <a:lnTo>
                    <a:pt x="140" y="871"/>
                  </a:lnTo>
                  <a:lnTo>
                    <a:pt x="268" y="923"/>
                  </a:lnTo>
                  <a:lnTo>
                    <a:pt x="307" y="8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3082" y="945"/>
              <a:ext cx="964" cy="1500"/>
            </a:xfrm>
            <a:custGeom>
              <a:avLst/>
              <a:gdLst>
                <a:gd name="T0" fmla="*/ 0 w 964"/>
                <a:gd name="T1" fmla="*/ 0 h 1500"/>
                <a:gd name="T2" fmla="*/ 0 w 964"/>
                <a:gd name="T3" fmla="*/ 1333 h 1500"/>
                <a:gd name="T4" fmla="*/ 66 w 964"/>
                <a:gd name="T5" fmla="*/ 1325 h 1500"/>
                <a:gd name="T6" fmla="*/ 131 w 964"/>
                <a:gd name="T7" fmla="*/ 1321 h 1500"/>
                <a:gd name="T8" fmla="*/ 199 w 964"/>
                <a:gd name="T9" fmla="*/ 1329 h 1500"/>
                <a:gd name="T10" fmla="*/ 268 w 964"/>
                <a:gd name="T11" fmla="*/ 1341 h 1500"/>
                <a:gd name="T12" fmla="*/ 336 w 964"/>
                <a:gd name="T13" fmla="*/ 1357 h 1500"/>
                <a:gd name="T14" fmla="*/ 404 w 964"/>
                <a:gd name="T15" fmla="*/ 1377 h 1500"/>
                <a:gd name="T16" fmla="*/ 469 w 964"/>
                <a:gd name="T17" fmla="*/ 1397 h 1500"/>
                <a:gd name="T18" fmla="*/ 535 w 964"/>
                <a:gd name="T19" fmla="*/ 1417 h 1500"/>
                <a:gd name="T20" fmla="*/ 600 w 964"/>
                <a:gd name="T21" fmla="*/ 1441 h 1500"/>
                <a:gd name="T22" fmla="*/ 660 w 964"/>
                <a:gd name="T23" fmla="*/ 1460 h 1500"/>
                <a:gd name="T24" fmla="*/ 719 w 964"/>
                <a:gd name="T25" fmla="*/ 1476 h 1500"/>
                <a:gd name="T26" fmla="*/ 776 w 964"/>
                <a:gd name="T27" fmla="*/ 1492 h 1500"/>
                <a:gd name="T28" fmla="*/ 830 w 964"/>
                <a:gd name="T29" fmla="*/ 1500 h 1500"/>
                <a:gd name="T30" fmla="*/ 879 w 964"/>
                <a:gd name="T31" fmla="*/ 1500 h 1500"/>
                <a:gd name="T32" fmla="*/ 924 w 964"/>
                <a:gd name="T33" fmla="*/ 1496 h 1500"/>
                <a:gd name="T34" fmla="*/ 964 w 964"/>
                <a:gd name="T35" fmla="*/ 1480 h 1500"/>
                <a:gd name="T36" fmla="*/ 708 w 964"/>
                <a:gd name="T37" fmla="*/ 16 h 1500"/>
                <a:gd name="T38" fmla="*/ 651 w 964"/>
                <a:gd name="T39" fmla="*/ 40 h 1500"/>
                <a:gd name="T40" fmla="*/ 594 w 964"/>
                <a:gd name="T41" fmla="*/ 55 h 1500"/>
                <a:gd name="T42" fmla="*/ 540 w 964"/>
                <a:gd name="T43" fmla="*/ 67 h 1500"/>
                <a:gd name="T44" fmla="*/ 484 w 964"/>
                <a:gd name="T45" fmla="*/ 75 h 1500"/>
                <a:gd name="T46" fmla="*/ 432 w 964"/>
                <a:gd name="T47" fmla="*/ 75 h 1500"/>
                <a:gd name="T48" fmla="*/ 378 w 964"/>
                <a:gd name="T49" fmla="*/ 75 h 1500"/>
                <a:gd name="T50" fmla="*/ 330 w 964"/>
                <a:gd name="T51" fmla="*/ 71 h 1500"/>
                <a:gd name="T52" fmla="*/ 282 w 964"/>
                <a:gd name="T53" fmla="*/ 63 h 1500"/>
                <a:gd name="T54" fmla="*/ 236 w 964"/>
                <a:gd name="T55" fmla="*/ 55 h 1500"/>
                <a:gd name="T56" fmla="*/ 194 w 964"/>
                <a:gd name="T57" fmla="*/ 47 h 1500"/>
                <a:gd name="T58" fmla="*/ 151 w 964"/>
                <a:gd name="T59" fmla="*/ 36 h 1500"/>
                <a:gd name="T60" fmla="*/ 114 w 964"/>
                <a:gd name="T61" fmla="*/ 28 h 1500"/>
                <a:gd name="T62" fmla="*/ 80 w 964"/>
                <a:gd name="T63" fmla="*/ 16 h 1500"/>
                <a:gd name="T64" fmla="*/ 52 w 964"/>
                <a:gd name="T65" fmla="*/ 8 h 1500"/>
                <a:gd name="T66" fmla="*/ 23 w 964"/>
                <a:gd name="T67" fmla="*/ 4 h 1500"/>
                <a:gd name="T68" fmla="*/ 0 w 964"/>
                <a:gd name="T69" fmla="*/ 0 h 15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4"/>
                <a:gd name="T106" fmla="*/ 0 h 1500"/>
                <a:gd name="T107" fmla="*/ 964 w 964"/>
                <a:gd name="T108" fmla="*/ 1500 h 15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4" h="1500">
                  <a:moveTo>
                    <a:pt x="0" y="0"/>
                  </a:moveTo>
                  <a:lnTo>
                    <a:pt x="0" y="1333"/>
                  </a:lnTo>
                  <a:lnTo>
                    <a:pt x="66" y="1325"/>
                  </a:lnTo>
                  <a:lnTo>
                    <a:pt x="131" y="1321"/>
                  </a:lnTo>
                  <a:lnTo>
                    <a:pt x="199" y="1329"/>
                  </a:lnTo>
                  <a:lnTo>
                    <a:pt x="268" y="1341"/>
                  </a:lnTo>
                  <a:lnTo>
                    <a:pt x="336" y="1357"/>
                  </a:lnTo>
                  <a:lnTo>
                    <a:pt x="404" y="1377"/>
                  </a:lnTo>
                  <a:lnTo>
                    <a:pt x="469" y="1397"/>
                  </a:lnTo>
                  <a:lnTo>
                    <a:pt x="535" y="1417"/>
                  </a:lnTo>
                  <a:lnTo>
                    <a:pt x="600" y="1441"/>
                  </a:lnTo>
                  <a:lnTo>
                    <a:pt x="660" y="1460"/>
                  </a:lnTo>
                  <a:lnTo>
                    <a:pt x="719" y="1476"/>
                  </a:lnTo>
                  <a:lnTo>
                    <a:pt x="776" y="1492"/>
                  </a:lnTo>
                  <a:lnTo>
                    <a:pt x="830" y="1500"/>
                  </a:lnTo>
                  <a:lnTo>
                    <a:pt x="879" y="1500"/>
                  </a:lnTo>
                  <a:lnTo>
                    <a:pt x="924" y="1496"/>
                  </a:lnTo>
                  <a:lnTo>
                    <a:pt x="964" y="1480"/>
                  </a:lnTo>
                  <a:lnTo>
                    <a:pt x="708" y="16"/>
                  </a:lnTo>
                  <a:lnTo>
                    <a:pt x="651" y="40"/>
                  </a:lnTo>
                  <a:lnTo>
                    <a:pt x="594" y="55"/>
                  </a:lnTo>
                  <a:lnTo>
                    <a:pt x="540" y="67"/>
                  </a:lnTo>
                  <a:lnTo>
                    <a:pt x="484" y="75"/>
                  </a:lnTo>
                  <a:lnTo>
                    <a:pt x="432" y="75"/>
                  </a:lnTo>
                  <a:lnTo>
                    <a:pt x="378" y="75"/>
                  </a:lnTo>
                  <a:lnTo>
                    <a:pt x="330" y="71"/>
                  </a:lnTo>
                  <a:lnTo>
                    <a:pt x="282" y="63"/>
                  </a:lnTo>
                  <a:lnTo>
                    <a:pt x="236" y="55"/>
                  </a:lnTo>
                  <a:lnTo>
                    <a:pt x="194" y="47"/>
                  </a:lnTo>
                  <a:lnTo>
                    <a:pt x="151" y="36"/>
                  </a:lnTo>
                  <a:lnTo>
                    <a:pt x="114" y="28"/>
                  </a:lnTo>
                  <a:lnTo>
                    <a:pt x="80" y="16"/>
                  </a:lnTo>
                  <a:lnTo>
                    <a:pt x="52" y="8"/>
                  </a:lnTo>
                  <a:lnTo>
                    <a:pt x="2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2739" y="949"/>
              <a:ext cx="341" cy="1548"/>
            </a:xfrm>
            <a:custGeom>
              <a:avLst/>
              <a:gdLst>
                <a:gd name="T0" fmla="*/ 0 w 341"/>
                <a:gd name="T1" fmla="*/ 258 h 1548"/>
                <a:gd name="T2" fmla="*/ 54 w 341"/>
                <a:gd name="T3" fmla="*/ 191 h 1548"/>
                <a:gd name="T4" fmla="*/ 103 w 341"/>
                <a:gd name="T5" fmla="*/ 135 h 1548"/>
                <a:gd name="T6" fmla="*/ 148 w 341"/>
                <a:gd name="T7" fmla="*/ 91 h 1548"/>
                <a:gd name="T8" fmla="*/ 191 w 341"/>
                <a:gd name="T9" fmla="*/ 55 h 1548"/>
                <a:gd name="T10" fmla="*/ 231 w 341"/>
                <a:gd name="T11" fmla="*/ 32 h 1548"/>
                <a:gd name="T12" fmla="*/ 270 w 341"/>
                <a:gd name="T13" fmla="*/ 12 h 1548"/>
                <a:gd name="T14" fmla="*/ 307 w 341"/>
                <a:gd name="T15" fmla="*/ 4 h 1548"/>
                <a:gd name="T16" fmla="*/ 341 w 341"/>
                <a:gd name="T17" fmla="*/ 0 h 1548"/>
                <a:gd name="T18" fmla="*/ 341 w 341"/>
                <a:gd name="T19" fmla="*/ 1333 h 1548"/>
                <a:gd name="T20" fmla="*/ 302 w 341"/>
                <a:gd name="T21" fmla="*/ 1341 h 1548"/>
                <a:gd name="T22" fmla="*/ 262 w 341"/>
                <a:gd name="T23" fmla="*/ 1353 h 1548"/>
                <a:gd name="T24" fmla="*/ 219 w 341"/>
                <a:gd name="T25" fmla="*/ 1373 h 1548"/>
                <a:gd name="T26" fmla="*/ 177 w 341"/>
                <a:gd name="T27" fmla="*/ 1393 h 1548"/>
                <a:gd name="T28" fmla="*/ 134 w 341"/>
                <a:gd name="T29" fmla="*/ 1421 h 1548"/>
                <a:gd name="T30" fmla="*/ 89 w 341"/>
                <a:gd name="T31" fmla="*/ 1456 h 1548"/>
                <a:gd name="T32" fmla="*/ 46 w 341"/>
                <a:gd name="T33" fmla="*/ 1500 h 1548"/>
                <a:gd name="T34" fmla="*/ 0 w 341"/>
                <a:gd name="T35" fmla="*/ 1548 h 1548"/>
                <a:gd name="T36" fmla="*/ 0 w 341"/>
                <a:gd name="T37" fmla="*/ 258 h 15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1548"/>
                <a:gd name="T59" fmla="*/ 341 w 341"/>
                <a:gd name="T60" fmla="*/ 1548 h 15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1548">
                  <a:moveTo>
                    <a:pt x="0" y="258"/>
                  </a:moveTo>
                  <a:lnTo>
                    <a:pt x="54" y="191"/>
                  </a:lnTo>
                  <a:lnTo>
                    <a:pt x="103" y="135"/>
                  </a:lnTo>
                  <a:lnTo>
                    <a:pt x="148" y="91"/>
                  </a:lnTo>
                  <a:lnTo>
                    <a:pt x="191" y="55"/>
                  </a:lnTo>
                  <a:lnTo>
                    <a:pt x="231" y="32"/>
                  </a:lnTo>
                  <a:lnTo>
                    <a:pt x="270" y="12"/>
                  </a:lnTo>
                  <a:lnTo>
                    <a:pt x="307" y="4"/>
                  </a:lnTo>
                  <a:lnTo>
                    <a:pt x="341" y="0"/>
                  </a:lnTo>
                  <a:lnTo>
                    <a:pt x="341" y="1333"/>
                  </a:lnTo>
                  <a:lnTo>
                    <a:pt x="302" y="1341"/>
                  </a:lnTo>
                  <a:lnTo>
                    <a:pt x="262" y="1353"/>
                  </a:lnTo>
                  <a:lnTo>
                    <a:pt x="219" y="1373"/>
                  </a:lnTo>
                  <a:lnTo>
                    <a:pt x="177" y="1393"/>
                  </a:lnTo>
                  <a:lnTo>
                    <a:pt x="134" y="1421"/>
                  </a:lnTo>
                  <a:lnTo>
                    <a:pt x="89" y="1456"/>
                  </a:lnTo>
                  <a:lnTo>
                    <a:pt x="46" y="1500"/>
                  </a:lnTo>
                  <a:lnTo>
                    <a:pt x="0" y="154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19"/>
            <p:cNvSpPr/>
            <p:nvPr/>
          </p:nvSpPr>
          <p:spPr bwMode="auto">
            <a:xfrm>
              <a:off x="826" y="0"/>
              <a:ext cx="1694" cy="2082"/>
            </a:xfrm>
            <a:custGeom>
              <a:avLst/>
              <a:gdLst>
                <a:gd name="T0" fmla="*/ 2124 w 1513"/>
                <a:gd name="T1" fmla="*/ 0 h 2076"/>
                <a:gd name="T2" fmla="*/ 1710 w 1513"/>
                <a:gd name="T3" fmla="*/ 106 h 2076"/>
                <a:gd name="T4" fmla="*/ 1310 w 1513"/>
                <a:gd name="T5" fmla="*/ 290 h 2076"/>
                <a:gd name="T6" fmla="*/ 949 w 1513"/>
                <a:gd name="T7" fmla="*/ 537 h 2076"/>
                <a:gd name="T8" fmla="*/ 631 w 1513"/>
                <a:gd name="T9" fmla="*/ 816 h 2076"/>
                <a:gd name="T10" fmla="*/ 368 w 1513"/>
                <a:gd name="T11" fmla="*/ 1131 h 2076"/>
                <a:gd name="T12" fmla="*/ 168 w 1513"/>
                <a:gd name="T13" fmla="*/ 1462 h 2076"/>
                <a:gd name="T14" fmla="*/ 40 w 1513"/>
                <a:gd name="T15" fmla="*/ 1790 h 2076"/>
                <a:gd name="T16" fmla="*/ 0 w 1513"/>
                <a:gd name="T17" fmla="*/ 2094 h 2076"/>
                <a:gd name="T18" fmla="*/ 19 w 1513"/>
                <a:gd name="T19" fmla="*/ 2048 h 2076"/>
                <a:gd name="T20" fmla="*/ 40 w 1513"/>
                <a:gd name="T21" fmla="*/ 1964 h 2076"/>
                <a:gd name="T22" fmla="*/ 62 w 1513"/>
                <a:gd name="T23" fmla="*/ 1936 h 2076"/>
                <a:gd name="T24" fmla="*/ 49 w 1513"/>
                <a:gd name="T25" fmla="*/ 1836 h 2076"/>
                <a:gd name="T26" fmla="*/ 113 w 1513"/>
                <a:gd name="T27" fmla="*/ 1698 h 2076"/>
                <a:gd name="T28" fmla="*/ 301 w 1513"/>
                <a:gd name="T29" fmla="*/ 1595 h 2076"/>
                <a:gd name="T30" fmla="*/ 652 w 1513"/>
                <a:gd name="T31" fmla="*/ 1584 h 2076"/>
                <a:gd name="T32" fmla="*/ 702 w 1513"/>
                <a:gd name="T33" fmla="*/ 1519 h 2076"/>
                <a:gd name="T34" fmla="*/ 890 w 1513"/>
                <a:gd name="T35" fmla="*/ 1302 h 2076"/>
                <a:gd name="T36" fmla="*/ 1127 w 1513"/>
                <a:gd name="T37" fmla="*/ 1066 h 2076"/>
                <a:gd name="T38" fmla="*/ 1338 w 1513"/>
                <a:gd name="T39" fmla="*/ 930 h 2076"/>
                <a:gd name="T40" fmla="*/ 1400 w 1513"/>
                <a:gd name="T41" fmla="*/ 933 h 2076"/>
                <a:gd name="T42" fmla="*/ 1333 w 1513"/>
                <a:gd name="T43" fmla="*/ 892 h 2076"/>
                <a:gd name="T44" fmla="*/ 1246 w 1513"/>
                <a:gd name="T45" fmla="*/ 884 h 2076"/>
                <a:gd name="T46" fmla="*/ 1134 w 1513"/>
                <a:gd name="T47" fmla="*/ 900 h 2076"/>
                <a:gd name="T48" fmla="*/ 1020 w 1513"/>
                <a:gd name="T49" fmla="*/ 947 h 2076"/>
                <a:gd name="T50" fmla="*/ 1056 w 1513"/>
                <a:gd name="T51" fmla="*/ 917 h 2076"/>
                <a:gd name="T52" fmla="*/ 1142 w 1513"/>
                <a:gd name="T53" fmla="*/ 860 h 2076"/>
                <a:gd name="T54" fmla="*/ 1256 w 1513"/>
                <a:gd name="T55" fmla="*/ 811 h 2076"/>
                <a:gd name="T56" fmla="*/ 1375 w 1513"/>
                <a:gd name="T57" fmla="*/ 797 h 2076"/>
                <a:gd name="T58" fmla="*/ 1438 w 1513"/>
                <a:gd name="T59" fmla="*/ 800 h 2076"/>
                <a:gd name="T60" fmla="*/ 1444 w 1513"/>
                <a:gd name="T61" fmla="*/ 697 h 2076"/>
                <a:gd name="T62" fmla="*/ 1518 w 1513"/>
                <a:gd name="T63" fmla="*/ 534 h 2076"/>
                <a:gd name="T64" fmla="*/ 1729 w 1513"/>
                <a:gd name="T65" fmla="*/ 309 h 2076"/>
                <a:gd name="T66" fmla="*/ 2124 w 1513"/>
                <a:gd name="T67" fmla="*/ 0 h 20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3"/>
                <a:gd name="T103" fmla="*/ 0 h 2076"/>
                <a:gd name="T104" fmla="*/ 1513 w 1513"/>
                <a:gd name="T105" fmla="*/ 2076 h 20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3" h="2076">
                  <a:moveTo>
                    <a:pt x="1513" y="0"/>
                  </a:moveTo>
                  <a:lnTo>
                    <a:pt x="1513" y="0"/>
                  </a:ln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20"/>
            <p:cNvSpPr/>
            <p:nvPr/>
          </p:nvSpPr>
          <p:spPr bwMode="auto">
            <a:xfrm>
              <a:off x="840" y="0"/>
              <a:ext cx="1680" cy="2076"/>
            </a:xfrm>
            <a:custGeom>
              <a:avLst/>
              <a:gdLst>
                <a:gd name="T0" fmla="*/ 2071 w 1513"/>
                <a:gd name="T1" fmla="*/ 0 h 2076"/>
                <a:gd name="T2" fmla="*/ 1863 w 1513"/>
                <a:gd name="T3" fmla="*/ 43 h 2076"/>
                <a:gd name="T4" fmla="*/ 1667 w 1513"/>
                <a:gd name="T5" fmla="*/ 106 h 2076"/>
                <a:gd name="T6" fmla="*/ 1466 w 1513"/>
                <a:gd name="T7" fmla="*/ 192 h 2076"/>
                <a:gd name="T8" fmla="*/ 1277 w 1513"/>
                <a:gd name="T9" fmla="*/ 287 h 2076"/>
                <a:gd name="T10" fmla="*/ 1096 w 1513"/>
                <a:gd name="T11" fmla="*/ 398 h 2076"/>
                <a:gd name="T12" fmla="*/ 926 w 1513"/>
                <a:gd name="T13" fmla="*/ 531 h 2076"/>
                <a:gd name="T14" fmla="*/ 764 w 1513"/>
                <a:gd name="T15" fmla="*/ 667 h 2076"/>
                <a:gd name="T16" fmla="*/ 616 w 1513"/>
                <a:gd name="T17" fmla="*/ 810 h 2076"/>
                <a:gd name="T18" fmla="*/ 480 w 1513"/>
                <a:gd name="T19" fmla="*/ 962 h 2076"/>
                <a:gd name="T20" fmla="*/ 360 w 1513"/>
                <a:gd name="T21" fmla="*/ 1122 h 2076"/>
                <a:gd name="T22" fmla="*/ 250 w 1513"/>
                <a:gd name="T23" fmla="*/ 1284 h 2076"/>
                <a:gd name="T24" fmla="*/ 164 w 1513"/>
                <a:gd name="T25" fmla="*/ 1450 h 2076"/>
                <a:gd name="T26" fmla="*/ 91 w 1513"/>
                <a:gd name="T27" fmla="*/ 1610 h 2076"/>
                <a:gd name="T28" fmla="*/ 40 w 1513"/>
                <a:gd name="T29" fmla="*/ 1775 h 2076"/>
                <a:gd name="T30" fmla="*/ 9 w 1513"/>
                <a:gd name="T31" fmla="*/ 1927 h 2076"/>
                <a:gd name="T32" fmla="*/ 0 w 1513"/>
                <a:gd name="T33" fmla="*/ 2076 h 2076"/>
                <a:gd name="T34" fmla="*/ 18 w 1513"/>
                <a:gd name="T35" fmla="*/ 2030 h 2076"/>
                <a:gd name="T36" fmla="*/ 30 w 1513"/>
                <a:gd name="T37" fmla="*/ 1981 h 2076"/>
                <a:gd name="T38" fmla="*/ 40 w 1513"/>
                <a:gd name="T39" fmla="*/ 1946 h 2076"/>
                <a:gd name="T40" fmla="*/ 60 w 1513"/>
                <a:gd name="T41" fmla="*/ 1918 h 2076"/>
                <a:gd name="T42" fmla="*/ 48 w 1513"/>
                <a:gd name="T43" fmla="*/ 1878 h 2076"/>
                <a:gd name="T44" fmla="*/ 48 w 1513"/>
                <a:gd name="T45" fmla="*/ 1821 h 2076"/>
                <a:gd name="T46" fmla="*/ 67 w 1513"/>
                <a:gd name="T47" fmla="*/ 1756 h 2076"/>
                <a:gd name="T48" fmla="*/ 110 w 1513"/>
                <a:gd name="T49" fmla="*/ 1683 h 2076"/>
                <a:gd name="T50" fmla="*/ 182 w 1513"/>
                <a:gd name="T51" fmla="*/ 1626 h 2076"/>
                <a:gd name="T52" fmla="*/ 293 w 1513"/>
                <a:gd name="T53" fmla="*/ 1580 h 2076"/>
                <a:gd name="T54" fmla="*/ 443 w 1513"/>
                <a:gd name="T55" fmla="*/ 1555 h 2076"/>
                <a:gd name="T56" fmla="*/ 635 w 1513"/>
                <a:gd name="T57" fmla="*/ 1569 h 2076"/>
                <a:gd name="T58" fmla="*/ 684 w 1513"/>
                <a:gd name="T59" fmla="*/ 1507 h 2076"/>
                <a:gd name="T60" fmla="*/ 764 w 1513"/>
                <a:gd name="T61" fmla="*/ 1409 h 2076"/>
                <a:gd name="T62" fmla="*/ 868 w 1513"/>
                <a:gd name="T63" fmla="*/ 1290 h 2076"/>
                <a:gd name="T64" fmla="*/ 983 w 1513"/>
                <a:gd name="T65" fmla="*/ 1165 h 2076"/>
                <a:gd name="T66" fmla="*/ 1099 w 1513"/>
                <a:gd name="T67" fmla="*/ 1057 h 2076"/>
                <a:gd name="T68" fmla="*/ 1216 w 1513"/>
                <a:gd name="T69" fmla="*/ 965 h 2076"/>
                <a:gd name="T70" fmla="*/ 1305 w 1513"/>
                <a:gd name="T71" fmla="*/ 921 h 2076"/>
                <a:gd name="T72" fmla="*/ 1365 w 1513"/>
                <a:gd name="T73" fmla="*/ 924 h 2076"/>
                <a:gd name="T74" fmla="*/ 1338 w 1513"/>
                <a:gd name="T75" fmla="*/ 900 h 2076"/>
                <a:gd name="T76" fmla="*/ 1300 w 1513"/>
                <a:gd name="T77" fmla="*/ 883 h 2076"/>
                <a:gd name="T78" fmla="*/ 1258 w 1513"/>
                <a:gd name="T79" fmla="*/ 875 h 2076"/>
                <a:gd name="T80" fmla="*/ 1216 w 1513"/>
                <a:gd name="T81" fmla="*/ 875 h 2076"/>
                <a:gd name="T82" fmla="*/ 1164 w 1513"/>
                <a:gd name="T83" fmla="*/ 878 h 2076"/>
                <a:gd name="T84" fmla="*/ 1106 w 1513"/>
                <a:gd name="T85" fmla="*/ 891 h 2076"/>
                <a:gd name="T86" fmla="*/ 1050 w 1513"/>
                <a:gd name="T87" fmla="*/ 913 h 2076"/>
                <a:gd name="T88" fmla="*/ 995 w 1513"/>
                <a:gd name="T89" fmla="*/ 938 h 2076"/>
                <a:gd name="T90" fmla="*/ 1029 w 1513"/>
                <a:gd name="T91" fmla="*/ 908 h 2076"/>
                <a:gd name="T92" fmla="*/ 1066 w 1513"/>
                <a:gd name="T93" fmla="*/ 878 h 2076"/>
                <a:gd name="T94" fmla="*/ 1115 w 1513"/>
                <a:gd name="T95" fmla="*/ 854 h 2076"/>
                <a:gd name="T96" fmla="*/ 1166 w 1513"/>
                <a:gd name="T97" fmla="*/ 826 h 2076"/>
                <a:gd name="T98" fmla="*/ 1226 w 1513"/>
                <a:gd name="T99" fmla="*/ 805 h 2076"/>
                <a:gd name="T100" fmla="*/ 1282 w 1513"/>
                <a:gd name="T101" fmla="*/ 794 h 2076"/>
                <a:gd name="T102" fmla="*/ 1341 w 1513"/>
                <a:gd name="T103" fmla="*/ 791 h 2076"/>
                <a:gd name="T104" fmla="*/ 1401 w 1513"/>
                <a:gd name="T105" fmla="*/ 794 h 2076"/>
                <a:gd name="T106" fmla="*/ 1399 w 1513"/>
                <a:gd name="T107" fmla="*/ 748 h 2076"/>
                <a:gd name="T108" fmla="*/ 1409 w 1513"/>
                <a:gd name="T109" fmla="*/ 691 h 2076"/>
                <a:gd name="T110" fmla="*/ 1437 w 1513"/>
                <a:gd name="T111" fmla="*/ 612 h 2076"/>
                <a:gd name="T112" fmla="*/ 1481 w 1513"/>
                <a:gd name="T113" fmla="*/ 528 h 2076"/>
                <a:gd name="T114" fmla="*/ 1563 w 1513"/>
                <a:gd name="T115" fmla="*/ 425 h 2076"/>
                <a:gd name="T116" fmla="*/ 1687 w 1513"/>
                <a:gd name="T117" fmla="*/ 306 h 2076"/>
                <a:gd name="T118" fmla="*/ 1848 w 1513"/>
                <a:gd name="T119" fmla="*/ 163 h 2076"/>
                <a:gd name="T120" fmla="*/ 2071 w 1513"/>
                <a:gd name="T121" fmla="*/ 0 h 20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3"/>
                <a:gd name="T184" fmla="*/ 0 h 2076"/>
                <a:gd name="T185" fmla="*/ 1513 w 1513"/>
                <a:gd name="T186" fmla="*/ 2076 h 20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3" h="2076">
                  <a:moveTo>
                    <a:pt x="1513" y="0"/>
                  </a:move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616" y="1846"/>
              <a:ext cx="476" cy="569"/>
            </a:xfrm>
            <a:custGeom>
              <a:avLst/>
              <a:gdLst>
                <a:gd name="T0" fmla="*/ 622 w 395"/>
                <a:gd name="T1" fmla="*/ 569 h 569"/>
                <a:gd name="T2" fmla="*/ 657 w 395"/>
                <a:gd name="T3" fmla="*/ 566 h 569"/>
                <a:gd name="T4" fmla="*/ 688 w 395"/>
                <a:gd name="T5" fmla="*/ 547 h 569"/>
                <a:gd name="T6" fmla="*/ 692 w 395"/>
                <a:gd name="T7" fmla="*/ 512 h 569"/>
                <a:gd name="T8" fmla="*/ 692 w 395"/>
                <a:gd name="T9" fmla="*/ 466 h 569"/>
                <a:gd name="T10" fmla="*/ 664 w 395"/>
                <a:gd name="T11" fmla="*/ 368 h 569"/>
                <a:gd name="T12" fmla="*/ 640 w 395"/>
                <a:gd name="T13" fmla="*/ 295 h 569"/>
                <a:gd name="T14" fmla="*/ 609 w 395"/>
                <a:gd name="T15" fmla="*/ 241 h 569"/>
                <a:gd name="T16" fmla="*/ 587 w 395"/>
                <a:gd name="T17" fmla="*/ 208 h 569"/>
                <a:gd name="T18" fmla="*/ 558 w 395"/>
                <a:gd name="T19" fmla="*/ 189 h 569"/>
                <a:gd name="T20" fmla="*/ 527 w 395"/>
                <a:gd name="T21" fmla="*/ 179 h 569"/>
                <a:gd name="T22" fmla="*/ 495 w 395"/>
                <a:gd name="T23" fmla="*/ 170 h 569"/>
                <a:gd name="T24" fmla="*/ 469 w 395"/>
                <a:gd name="T25" fmla="*/ 170 h 569"/>
                <a:gd name="T26" fmla="*/ 469 w 395"/>
                <a:gd name="T27" fmla="*/ 168 h 569"/>
                <a:gd name="T28" fmla="*/ 469 w 395"/>
                <a:gd name="T29" fmla="*/ 154 h 569"/>
                <a:gd name="T30" fmla="*/ 469 w 395"/>
                <a:gd name="T31" fmla="*/ 141 h 569"/>
                <a:gd name="T32" fmla="*/ 469 w 395"/>
                <a:gd name="T33" fmla="*/ 119 h 569"/>
                <a:gd name="T34" fmla="*/ 507 w 395"/>
                <a:gd name="T35" fmla="*/ 114 h 569"/>
                <a:gd name="T36" fmla="*/ 539 w 395"/>
                <a:gd name="T37" fmla="*/ 97 h 569"/>
                <a:gd name="T38" fmla="*/ 566 w 395"/>
                <a:gd name="T39" fmla="*/ 73 h 569"/>
                <a:gd name="T40" fmla="*/ 571 w 395"/>
                <a:gd name="T41" fmla="*/ 49 h 569"/>
                <a:gd name="T42" fmla="*/ 566 w 395"/>
                <a:gd name="T43" fmla="*/ 27 h 569"/>
                <a:gd name="T44" fmla="*/ 539 w 395"/>
                <a:gd name="T45" fmla="*/ 8 h 569"/>
                <a:gd name="T46" fmla="*/ 507 w 395"/>
                <a:gd name="T47" fmla="*/ 0 h 569"/>
                <a:gd name="T48" fmla="*/ 469 w 395"/>
                <a:gd name="T49" fmla="*/ 0 h 569"/>
                <a:gd name="T50" fmla="*/ 225 w 395"/>
                <a:gd name="T51" fmla="*/ 0 h 569"/>
                <a:gd name="T52" fmla="*/ 184 w 395"/>
                <a:gd name="T53" fmla="*/ 0 h 569"/>
                <a:gd name="T54" fmla="*/ 155 w 395"/>
                <a:gd name="T55" fmla="*/ 8 h 569"/>
                <a:gd name="T56" fmla="*/ 134 w 395"/>
                <a:gd name="T57" fmla="*/ 27 h 569"/>
                <a:gd name="T58" fmla="*/ 125 w 395"/>
                <a:gd name="T59" fmla="*/ 49 h 569"/>
                <a:gd name="T60" fmla="*/ 134 w 395"/>
                <a:gd name="T61" fmla="*/ 73 h 569"/>
                <a:gd name="T62" fmla="*/ 155 w 395"/>
                <a:gd name="T63" fmla="*/ 97 h 569"/>
                <a:gd name="T64" fmla="*/ 184 w 395"/>
                <a:gd name="T65" fmla="*/ 114 h 569"/>
                <a:gd name="T66" fmla="*/ 225 w 395"/>
                <a:gd name="T67" fmla="*/ 119 h 569"/>
                <a:gd name="T68" fmla="*/ 225 w 395"/>
                <a:gd name="T69" fmla="*/ 141 h 569"/>
                <a:gd name="T70" fmla="*/ 225 w 395"/>
                <a:gd name="T71" fmla="*/ 154 h 569"/>
                <a:gd name="T72" fmla="*/ 225 w 395"/>
                <a:gd name="T73" fmla="*/ 168 h 569"/>
                <a:gd name="T74" fmla="*/ 225 w 395"/>
                <a:gd name="T75" fmla="*/ 170 h 569"/>
                <a:gd name="T76" fmla="*/ 194 w 395"/>
                <a:gd name="T77" fmla="*/ 170 h 569"/>
                <a:gd name="T78" fmla="*/ 169 w 395"/>
                <a:gd name="T79" fmla="*/ 179 h 569"/>
                <a:gd name="T80" fmla="*/ 136 w 395"/>
                <a:gd name="T81" fmla="*/ 189 h 569"/>
                <a:gd name="T82" fmla="*/ 108 w 395"/>
                <a:gd name="T83" fmla="*/ 208 h 569"/>
                <a:gd name="T84" fmla="*/ 86 w 395"/>
                <a:gd name="T85" fmla="*/ 241 h 569"/>
                <a:gd name="T86" fmla="*/ 54 w 395"/>
                <a:gd name="T87" fmla="*/ 295 h 569"/>
                <a:gd name="T88" fmla="*/ 33 w 395"/>
                <a:gd name="T89" fmla="*/ 368 h 569"/>
                <a:gd name="T90" fmla="*/ 0 w 395"/>
                <a:gd name="T91" fmla="*/ 466 h 569"/>
                <a:gd name="T92" fmla="*/ 0 w 395"/>
                <a:gd name="T93" fmla="*/ 512 h 569"/>
                <a:gd name="T94" fmla="*/ 16 w 395"/>
                <a:gd name="T95" fmla="*/ 547 h 569"/>
                <a:gd name="T96" fmla="*/ 35 w 395"/>
                <a:gd name="T97" fmla="*/ 566 h 569"/>
                <a:gd name="T98" fmla="*/ 74 w 395"/>
                <a:gd name="T99" fmla="*/ 569 h 569"/>
                <a:gd name="T100" fmla="*/ 622 w 395"/>
                <a:gd name="T101" fmla="*/ 569 h 5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5"/>
                <a:gd name="T154" fmla="*/ 0 h 569"/>
                <a:gd name="T155" fmla="*/ 395 w 395"/>
                <a:gd name="T156" fmla="*/ 569 h 5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5" h="569">
                  <a:moveTo>
                    <a:pt x="355" y="569"/>
                  </a:moveTo>
                  <a:lnTo>
                    <a:pt x="375" y="566"/>
                  </a:lnTo>
                  <a:lnTo>
                    <a:pt x="393" y="547"/>
                  </a:lnTo>
                  <a:lnTo>
                    <a:pt x="395" y="512"/>
                  </a:lnTo>
                  <a:lnTo>
                    <a:pt x="395" y="466"/>
                  </a:lnTo>
                  <a:lnTo>
                    <a:pt x="379" y="368"/>
                  </a:lnTo>
                  <a:lnTo>
                    <a:pt x="366" y="295"/>
                  </a:lnTo>
                  <a:lnTo>
                    <a:pt x="348" y="241"/>
                  </a:lnTo>
                  <a:lnTo>
                    <a:pt x="335" y="208"/>
                  </a:lnTo>
                  <a:lnTo>
                    <a:pt x="319" y="189"/>
                  </a:lnTo>
                  <a:lnTo>
                    <a:pt x="301" y="179"/>
                  </a:lnTo>
                  <a:lnTo>
                    <a:pt x="283" y="170"/>
                  </a:lnTo>
                  <a:lnTo>
                    <a:pt x="268" y="170"/>
                  </a:lnTo>
                  <a:lnTo>
                    <a:pt x="268" y="168"/>
                  </a:lnTo>
                  <a:lnTo>
                    <a:pt x="268" y="154"/>
                  </a:lnTo>
                  <a:lnTo>
                    <a:pt x="268" y="141"/>
                  </a:lnTo>
                  <a:lnTo>
                    <a:pt x="268" y="119"/>
                  </a:lnTo>
                  <a:lnTo>
                    <a:pt x="290" y="114"/>
                  </a:lnTo>
                  <a:lnTo>
                    <a:pt x="308" y="97"/>
                  </a:lnTo>
                  <a:lnTo>
                    <a:pt x="324" y="73"/>
                  </a:lnTo>
                  <a:lnTo>
                    <a:pt x="326" y="49"/>
                  </a:lnTo>
                  <a:lnTo>
                    <a:pt x="324" y="27"/>
                  </a:lnTo>
                  <a:lnTo>
                    <a:pt x="308" y="8"/>
                  </a:lnTo>
                  <a:lnTo>
                    <a:pt x="290" y="0"/>
                  </a:lnTo>
                  <a:lnTo>
                    <a:pt x="268" y="0"/>
                  </a:lnTo>
                  <a:lnTo>
                    <a:pt x="129" y="0"/>
                  </a:lnTo>
                  <a:lnTo>
                    <a:pt x="105" y="0"/>
                  </a:lnTo>
                  <a:lnTo>
                    <a:pt x="89" y="8"/>
                  </a:lnTo>
                  <a:lnTo>
                    <a:pt x="76" y="27"/>
                  </a:lnTo>
                  <a:lnTo>
                    <a:pt x="71" y="49"/>
                  </a:lnTo>
                  <a:lnTo>
                    <a:pt x="76" y="73"/>
                  </a:lnTo>
                  <a:lnTo>
                    <a:pt x="89" y="97"/>
                  </a:lnTo>
                  <a:lnTo>
                    <a:pt x="105" y="114"/>
                  </a:lnTo>
                  <a:lnTo>
                    <a:pt x="129" y="119"/>
                  </a:lnTo>
                  <a:lnTo>
                    <a:pt x="129" y="141"/>
                  </a:lnTo>
                  <a:lnTo>
                    <a:pt x="129" y="154"/>
                  </a:lnTo>
                  <a:lnTo>
                    <a:pt x="129" y="168"/>
                  </a:lnTo>
                  <a:lnTo>
                    <a:pt x="129" y="170"/>
                  </a:lnTo>
                  <a:lnTo>
                    <a:pt x="111" y="170"/>
                  </a:lnTo>
                  <a:lnTo>
                    <a:pt x="96" y="179"/>
                  </a:lnTo>
                  <a:lnTo>
                    <a:pt x="78" y="189"/>
                  </a:lnTo>
                  <a:lnTo>
                    <a:pt x="62" y="208"/>
                  </a:lnTo>
                  <a:lnTo>
                    <a:pt x="49" y="241"/>
                  </a:lnTo>
                  <a:lnTo>
                    <a:pt x="31" y="295"/>
                  </a:lnTo>
                  <a:lnTo>
                    <a:pt x="18" y="368"/>
                  </a:lnTo>
                  <a:lnTo>
                    <a:pt x="0" y="466"/>
                  </a:lnTo>
                  <a:lnTo>
                    <a:pt x="0" y="512"/>
                  </a:lnTo>
                  <a:lnTo>
                    <a:pt x="9" y="547"/>
                  </a:lnTo>
                  <a:lnTo>
                    <a:pt x="20" y="566"/>
                  </a:lnTo>
                  <a:lnTo>
                    <a:pt x="42" y="569"/>
                  </a:lnTo>
                  <a:lnTo>
                    <a:pt x="355" y="5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4" name="Freeform 22"/>
            <p:cNvSpPr/>
            <p:nvPr/>
          </p:nvSpPr>
          <p:spPr bwMode="auto">
            <a:xfrm>
              <a:off x="1302" y="2335"/>
              <a:ext cx="1404" cy="318"/>
            </a:xfrm>
            <a:custGeom>
              <a:avLst/>
              <a:gdLst>
                <a:gd name="T0" fmla="*/ 120 w 1404"/>
                <a:gd name="T1" fmla="*/ 99 h 318"/>
                <a:gd name="T2" fmla="*/ 205 w 1404"/>
                <a:gd name="T3" fmla="*/ 131 h 318"/>
                <a:gd name="T4" fmla="*/ 282 w 1404"/>
                <a:gd name="T5" fmla="*/ 151 h 318"/>
                <a:gd name="T6" fmla="*/ 350 w 1404"/>
                <a:gd name="T7" fmla="*/ 163 h 318"/>
                <a:gd name="T8" fmla="*/ 415 w 1404"/>
                <a:gd name="T9" fmla="*/ 163 h 318"/>
                <a:gd name="T10" fmla="*/ 481 w 1404"/>
                <a:gd name="T11" fmla="*/ 151 h 318"/>
                <a:gd name="T12" fmla="*/ 546 w 1404"/>
                <a:gd name="T13" fmla="*/ 131 h 318"/>
                <a:gd name="T14" fmla="*/ 617 w 1404"/>
                <a:gd name="T15" fmla="*/ 103 h 318"/>
                <a:gd name="T16" fmla="*/ 694 w 1404"/>
                <a:gd name="T17" fmla="*/ 67 h 318"/>
                <a:gd name="T18" fmla="*/ 793 w 1404"/>
                <a:gd name="T19" fmla="*/ 36 h 318"/>
                <a:gd name="T20" fmla="*/ 910 w 1404"/>
                <a:gd name="T21" fmla="*/ 12 h 318"/>
                <a:gd name="T22" fmla="*/ 1029 w 1404"/>
                <a:gd name="T23" fmla="*/ 0 h 318"/>
                <a:gd name="T24" fmla="*/ 1149 w 1404"/>
                <a:gd name="T25" fmla="*/ 12 h 318"/>
                <a:gd name="T26" fmla="*/ 1254 w 1404"/>
                <a:gd name="T27" fmla="*/ 51 h 318"/>
                <a:gd name="T28" fmla="*/ 1339 w 1404"/>
                <a:gd name="T29" fmla="*/ 123 h 318"/>
                <a:gd name="T30" fmla="*/ 1393 w 1404"/>
                <a:gd name="T31" fmla="*/ 235 h 318"/>
                <a:gd name="T32" fmla="*/ 1396 w 1404"/>
                <a:gd name="T33" fmla="*/ 310 h 318"/>
                <a:gd name="T34" fmla="*/ 1379 w 1404"/>
                <a:gd name="T35" fmla="*/ 314 h 318"/>
                <a:gd name="T36" fmla="*/ 1345 w 1404"/>
                <a:gd name="T37" fmla="*/ 290 h 318"/>
                <a:gd name="T38" fmla="*/ 1294 w 1404"/>
                <a:gd name="T39" fmla="*/ 243 h 318"/>
                <a:gd name="T40" fmla="*/ 1234 w 1404"/>
                <a:gd name="T41" fmla="*/ 203 h 318"/>
                <a:gd name="T42" fmla="*/ 1168 w 1404"/>
                <a:gd name="T43" fmla="*/ 175 h 318"/>
                <a:gd name="T44" fmla="*/ 1092 w 1404"/>
                <a:gd name="T45" fmla="*/ 159 h 318"/>
                <a:gd name="T46" fmla="*/ 1006 w 1404"/>
                <a:gd name="T47" fmla="*/ 159 h 318"/>
                <a:gd name="T48" fmla="*/ 910 w 1404"/>
                <a:gd name="T49" fmla="*/ 179 h 318"/>
                <a:gd name="T50" fmla="*/ 799 w 1404"/>
                <a:gd name="T51" fmla="*/ 215 h 318"/>
                <a:gd name="T52" fmla="*/ 694 w 1404"/>
                <a:gd name="T53" fmla="*/ 262 h 318"/>
                <a:gd name="T54" fmla="*/ 592 w 1404"/>
                <a:gd name="T55" fmla="*/ 282 h 318"/>
                <a:gd name="T56" fmla="*/ 481 w 1404"/>
                <a:gd name="T57" fmla="*/ 286 h 318"/>
                <a:gd name="T58" fmla="*/ 370 w 1404"/>
                <a:gd name="T59" fmla="*/ 282 h 318"/>
                <a:gd name="T60" fmla="*/ 262 w 1404"/>
                <a:gd name="T61" fmla="*/ 266 h 318"/>
                <a:gd name="T62" fmla="*/ 165 w 1404"/>
                <a:gd name="T63" fmla="*/ 247 h 318"/>
                <a:gd name="T64" fmla="*/ 83 w 1404"/>
                <a:gd name="T65" fmla="*/ 227 h 318"/>
                <a:gd name="T66" fmla="*/ 20 w 1404"/>
                <a:gd name="T67" fmla="*/ 211 h 318"/>
                <a:gd name="T68" fmla="*/ 17 w 1404"/>
                <a:gd name="T69" fmla="*/ 175 h 318"/>
                <a:gd name="T70" fmla="*/ 60 w 1404"/>
                <a:gd name="T71" fmla="*/ 103 h 3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04"/>
                <a:gd name="T109" fmla="*/ 0 h 318"/>
                <a:gd name="T110" fmla="*/ 1404 w 1404"/>
                <a:gd name="T111" fmla="*/ 318 h 3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04" h="318">
                  <a:moveTo>
                    <a:pt x="74" y="79"/>
                  </a:moveTo>
                  <a:lnTo>
                    <a:pt x="120" y="99"/>
                  </a:lnTo>
                  <a:lnTo>
                    <a:pt x="165" y="115"/>
                  </a:lnTo>
                  <a:lnTo>
                    <a:pt x="205" y="131"/>
                  </a:lnTo>
                  <a:lnTo>
                    <a:pt x="245" y="143"/>
                  </a:lnTo>
                  <a:lnTo>
                    <a:pt x="282" y="151"/>
                  </a:lnTo>
                  <a:lnTo>
                    <a:pt x="316" y="159"/>
                  </a:lnTo>
                  <a:lnTo>
                    <a:pt x="350" y="163"/>
                  </a:lnTo>
                  <a:lnTo>
                    <a:pt x="384" y="163"/>
                  </a:lnTo>
                  <a:lnTo>
                    <a:pt x="415" y="163"/>
                  </a:lnTo>
                  <a:lnTo>
                    <a:pt x="447" y="159"/>
                  </a:lnTo>
                  <a:lnTo>
                    <a:pt x="481" y="151"/>
                  </a:lnTo>
                  <a:lnTo>
                    <a:pt x="512" y="143"/>
                  </a:lnTo>
                  <a:lnTo>
                    <a:pt x="546" y="131"/>
                  </a:lnTo>
                  <a:lnTo>
                    <a:pt x="580" y="119"/>
                  </a:lnTo>
                  <a:lnTo>
                    <a:pt x="617" y="103"/>
                  </a:lnTo>
                  <a:lnTo>
                    <a:pt x="654" y="87"/>
                  </a:lnTo>
                  <a:lnTo>
                    <a:pt x="694" y="67"/>
                  </a:lnTo>
                  <a:lnTo>
                    <a:pt x="742" y="51"/>
                  </a:lnTo>
                  <a:lnTo>
                    <a:pt x="793" y="36"/>
                  </a:lnTo>
                  <a:lnTo>
                    <a:pt x="850" y="24"/>
                  </a:lnTo>
                  <a:lnTo>
                    <a:pt x="910" y="12"/>
                  </a:lnTo>
                  <a:lnTo>
                    <a:pt x="970" y="4"/>
                  </a:lnTo>
                  <a:lnTo>
                    <a:pt x="1029" y="0"/>
                  </a:lnTo>
                  <a:lnTo>
                    <a:pt x="1089" y="4"/>
                  </a:lnTo>
                  <a:lnTo>
                    <a:pt x="1149" y="12"/>
                  </a:lnTo>
                  <a:lnTo>
                    <a:pt x="1203" y="28"/>
                  </a:lnTo>
                  <a:lnTo>
                    <a:pt x="1254" y="51"/>
                  </a:lnTo>
                  <a:lnTo>
                    <a:pt x="1299" y="83"/>
                  </a:lnTo>
                  <a:lnTo>
                    <a:pt x="1339" y="123"/>
                  </a:lnTo>
                  <a:lnTo>
                    <a:pt x="1370" y="175"/>
                  </a:lnTo>
                  <a:lnTo>
                    <a:pt x="1393" y="235"/>
                  </a:lnTo>
                  <a:lnTo>
                    <a:pt x="1404" y="310"/>
                  </a:lnTo>
                  <a:lnTo>
                    <a:pt x="1396" y="310"/>
                  </a:lnTo>
                  <a:lnTo>
                    <a:pt x="1387" y="314"/>
                  </a:lnTo>
                  <a:lnTo>
                    <a:pt x="1379" y="314"/>
                  </a:lnTo>
                  <a:lnTo>
                    <a:pt x="1370" y="318"/>
                  </a:lnTo>
                  <a:lnTo>
                    <a:pt x="1345" y="290"/>
                  </a:lnTo>
                  <a:lnTo>
                    <a:pt x="1319" y="266"/>
                  </a:lnTo>
                  <a:lnTo>
                    <a:pt x="1294" y="243"/>
                  </a:lnTo>
                  <a:lnTo>
                    <a:pt x="1265" y="223"/>
                  </a:lnTo>
                  <a:lnTo>
                    <a:pt x="1234" y="203"/>
                  </a:lnTo>
                  <a:lnTo>
                    <a:pt x="1203" y="187"/>
                  </a:lnTo>
                  <a:lnTo>
                    <a:pt x="1168" y="175"/>
                  </a:lnTo>
                  <a:lnTo>
                    <a:pt x="1132" y="167"/>
                  </a:lnTo>
                  <a:lnTo>
                    <a:pt x="1092" y="159"/>
                  </a:lnTo>
                  <a:lnTo>
                    <a:pt x="1052" y="159"/>
                  </a:lnTo>
                  <a:lnTo>
                    <a:pt x="1006" y="159"/>
                  </a:lnTo>
                  <a:lnTo>
                    <a:pt x="961" y="167"/>
                  </a:lnTo>
                  <a:lnTo>
                    <a:pt x="910" y="179"/>
                  </a:lnTo>
                  <a:lnTo>
                    <a:pt x="856" y="195"/>
                  </a:lnTo>
                  <a:lnTo>
                    <a:pt x="799" y="215"/>
                  </a:lnTo>
                  <a:lnTo>
                    <a:pt x="739" y="243"/>
                  </a:lnTo>
                  <a:lnTo>
                    <a:pt x="694" y="262"/>
                  </a:lnTo>
                  <a:lnTo>
                    <a:pt x="643" y="274"/>
                  </a:lnTo>
                  <a:lnTo>
                    <a:pt x="592" y="282"/>
                  </a:lnTo>
                  <a:lnTo>
                    <a:pt x="538" y="286"/>
                  </a:lnTo>
                  <a:lnTo>
                    <a:pt x="481" y="286"/>
                  </a:lnTo>
                  <a:lnTo>
                    <a:pt x="427" y="286"/>
                  </a:lnTo>
                  <a:lnTo>
                    <a:pt x="370" y="282"/>
                  </a:lnTo>
                  <a:lnTo>
                    <a:pt x="316" y="274"/>
                  </a:lnTo>
                  <a:lnTo>
                    <a:pt x="262" y="266"/>
                  </a:lnTo>
                  <a:lnTo>
                    <a:pt x="211" y="258"/>
                  </a:lnTo>
                  <a:lnTo>
                    <a:pt x="165" y="247"/>
                  </a:lnTo>
                  <a:lnTo>
                    <a:pt x="120" y="235"/>
                  </a:lnTo>
                  <a:lnTo>
                    <a:pt x="83" y="227"/>
                  </a:lnTo>
                  <a:lnTo>
                    <a:pt x="49" y="219"/>
                  </a:lnTo>
                  <a:lnTo>
                    <a:pt x="20" y="211"/>
                  </a:lnTo>
                  <a:lnTo>
                    <a:pt x="0" y="203"/>
                  </a:lnTo>
                  <a:lnTo>
                    <a:pt x="17" y="175"/>
                  </a:lnTo>
                  <a:lnTo>
                    <a:pt x="40" y="139"/>
                  </a:lnTo>
                  <a:lnTo>
                    <a:pt x="60" y="103"/>
                  </a:lnTo>
                  <a:lnTo>
                    <a:pt x="74" y="7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27"/>
          <p:cNvGrpSpPr/>
          <p:nvPr/>
        </p:nvGrpSpPr>
        <p:grpSpPr bwMode="auto">
          <a:xfrm rot="-637170">
            <a:off x="8447408" y="4476058"/>
            <a:ext cx="2425043" cy="994442"/>
            <a:chOff x="336" y="2040"/>
            <a:chExt cx="1200" cy="2016"/>
          </a:xfrm>
        </p:grpSpPr>
        <p:pic>
          <p:nvPicPr>
            <p:cNvPr id="36" name="Picture 28" descr="p3012_5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5410">
              <a:off x="636" y="2328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9" descr="p3012_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3848">
              <a:off x="480" y="2040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0" descr="p3012_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07644">
              <a:off x="336" y="2544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AutoShape 3"/>
          <p:cNvSpPr>
            <a:spLocks noChangeArrowheads="1"/>
          </p:cNvSpPr>
          <p:nvPr/>
        </p:nvSpPr>
        <p:spPr bwMode="auto">
          <a:xfrm>
            <a:off x="6624832" y="3661355"/>
            <a:ext cx="329322" cy="298966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500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1" name="AutoShape 5"/>
          <p:cNvSpPr>
            <a:spLocks noChangeArrowheads="1"/>
          </p:cNvSpPr>
          <p:nvPr/>
        </p:nvSpPr>
        <p:spPr bwMode="auto">
          <a:xfrm>
            <a:off x="1243671" y="3999012"/>
            <a:ext cx="309805" cy="286219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35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auto">
          <a:xfrm flipH="1">
            <a:off x="4267620" y="1064405"/>
            <a:ext cx="463952" cy="45719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35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3" name="AutoShape 10"/>
          <p:cNvSpPr>
            <a:spLocks noChangeArrowheads="1"/>
          </p:cNvSpPr>
          <p:nvPr/>
        </p:nvSpPr>
        <p:spPr bwMode="auto">
          <a:xfrm>
            <a:off x="6635304" y="63634"/>
            <a:ext cx="283398" cy="293031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500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4" name="AutoShape 14"/>
          <p:cNvSpPr>
            <a:spLocks noChangeArrowheads="1"/>
          </p:cNvSpPr>
          <p:nvPr/>
        </p:nvSpPr>
        <p:spPr bwMode="auto">
          <a:xfrm>
            <a:off x="7481699" y="1491955"/>
            <a:ext cx="296388" cy="320985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35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5" name="AutoShape 19"/>
          <p:cNvSpPr>
            <a:spLocks noChangeArrowheads="1"/>
          </p:cNvSpPr>
          <p:nvPr/>
        </p:nvSpPr>
        <p:spPr bwMode="auto">
          <a:xfrm>
            <a:off x="6898619" y="4332255"/>
            <a:ext cx="409819" cy="389351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35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2042169" y="4387036"/>
            <a:ext cx="379329" cy="393986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500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6267510" y="4451161"/>
            <a:ext cx="367794" cy="40303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500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7424435" y="3889576"/>
            <a:ext cx="309805" cy="286219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35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9" name="AutoShape 4"/>
          <p:cNvSpPr>
            <a:spLocks noChangeArrowheads="1"/>
          </p:cNvSpPr>
          <p:nvPr/>
        </p:nvSpPr>
        <p:spPr bwMode="auto">
          <a:xfrm>
            <a:off x="1144096" y="2654093"/>
            <a:ext cx="281754" cy="315191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500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2266148" y="87182"/>
            <a:ext cx="351273" cy="500595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500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1" name="AutoShape 9"/>
          <p:cNvSpPr>
            <a:spLocks noChangeArrowheads="1"/>
          </p:cNvSpPr>
          <p:nvPr/>
        </p:nvSpPr>
        <p:spPr bwMode="auto">
          <a:xfrm>
            <a:off x="2617420" y="2000983"/>
            <a:ext cx="510887" cy="455193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35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2" name="AutoShape 11"/>
          <p:cNvSpPr>
            <a:spLocks noChangeArrowheads="1"/>
          </p:cNvSpPr>
          <p:nvPr/>
        </p:nvSpPr>
        <p:spPr bwMode="auto">
          <a:xfrm>
            <a:off x="3985869" y="1899936"/>
            <a:ext cx="281751" cy="315191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500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3" name="AutoShape 13"/>
          <p:cNvSpPr>
            <a:spLocks noChangeArrowheads="1"/>
          </p:cNvSpPr>
          <p:nvPr/>
        </p:nvSpPr>
        <p:spPr bwMode="auto">
          <a:xfrm>
            <a:off x="2075340" y="900461"/>
            <a:ext cx="390305" cy="29433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500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4" name="AutoShape 17"/>
          <p:cNvSpPr>
            <a:spLocks noChangeArrowheads="1"/>
          </p:cNvSpPr>
          <p:nvPr/>
        </p:nvSpPr>
        <p:spPr bwMode="auto">
          <a:xfrm>
            <a:off x="2861825" y="3906943"/>
            <a:ext cx="454122" cy="51209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35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5" name="WordArt 11"/>
          <p:cNvSpPr>
            <a:spLocks noChangeArrowheads="1" noChangeShapeType="1" noTextEdit="1"/>
          </p:cNvSpPr>
          <p:nvPr/>
        </p:nvSpPr>
        <p:spPr bwMode="auto">
          <a:xfrm>
            <a:off x="2266148" y="1517408"/>
            <a:ext cx="9239984" cy="220775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00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595" kern="10" dirty="0">
              <a:ln w="9525">
                <a:round/>
              </a:ln>
              <a:gradFill rotWithShape="1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atin typeface="#9Slide03 Aturdida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57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076578" y="3810841"/>
            <a:ext cx="2588403" cy="2577300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88886" y="1229484"/>
            <a:ext cx="59747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MÔN: GIÁO DỤC CÔNG DÂN 6</a:t>
            </a:r>
            <a:endParaRPr lang="en-US" sz="3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0047" y="2967335"/>
            <a:ext cx="9011920" cy="23069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SIÊNG NĂNG, KIÊN TRÌ</a:t>
            </a:r>
            <a:endParaRPr lang="en-US" sz="48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en-US" sz="48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0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00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3" grpId="0" bldLvl="0" animBg="1"/>
      <p:bldP spid="46" grpId="0" bldLvl="0" animBg="1"/>
      <p:bldP spid="47" grpId="0" bldLvl="0" animBg="1"/>
      <p:bldP spid="49" grpId="0" bldLvl="0" animBg="1"/>
      <p:bldP spid="50" grpId="0" bldLvl="0" animBg="1"/>
      <p:bldP spid="52" grpId="0" bldLvl="0" animBg="1"/>
      <p:bldP spid="5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384392" y="736534"/>
            <a:ext cx="4333460" cy="3897376"/>
            <a:chOff x="6252947" y="1689034"/>
            <a:chExt cx="4333460" cy="3897376"/>
          </a:xfrm>
        </p:grpSpPr>
        <p:pic>
          <p:nvPicPr>
            <p:cNvPr id="15" name="Google Shape;125;p5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6252947" y="1689034"/>
              <a:ext cx="4333460" cy="3897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文本框 6"/>
            <p:cNvSpPr txBox="1"/>
            <p:nvPr/>
          </p:nvSpPr>
          <p:spPr>
            <a:xfrm>
              <a:off x="6352700" y="3556735"/>
              <a:ext cx="4233707" cy="1938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smtClean="0">
                  <a:solidFill>
                    <a:prstClr val="black"/>
                  </a:solidFill>
                  <a:effectLst>
                    <a:glow rad="101600">
                      <a:srgbClr val="E6B91E">
                        <a:satMod val="175000"/>
                        <a:alpha val="40000"/>
                      </a:srgbClr>
                    </a:glow>
                  </a:effectLst>
                  <a:latin typeface="SVN-Vanilla Daisy Pro" panose="00000500000000000000" pitchFamily="2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KHÁM PHÁ</a:t>
              </a:r>
              <a:endParaRPr lang="zh-CN" altLang="en-US" sz="6000" b="1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SVN-Vanilla Daisy Pro" panose="00000500000000000000" pitchFamily="2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图片 2"/>
          <p:cNvPicPr>
            <a:picLocks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8" t="20952" r="548" b="27864"/>
          <a:stretch>
            <a:fillRect/>
          </a:stretch>
        </p:blipFill>
        <p:spPr bwMode="auto">
          <a:xfrm rot="2220000">
            <a:off x="901700" y="2691765"/>
            <a:ext cx="5181600" cy="3354705"/>
          </a:xfrm>
          <a:prstGeom prst="rect">
            <a:avLst/>
          </a:prstGeom>
          <a:noFill/>
          <a:ln>
            <a:noFill/>
          </a:ln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b00f0a891b96caa050f493ee863d966a.png"/>
          <p:cNvPicPr>
            <a:picLocks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12427" r="9872" b="3661"/>
          <a:stretch>
            <a:fillRect/>
          </a:stretch>
        </p:blipFill>
        <p:spPr bwMode="auto">
          <a:xfrm>
            <a:off x="1353820" y="118745"/>
            <a:ext cx="2416810" cy="241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Chỗ dành sẵn cho Nội dung 4" descr="Ảnh có chứa trong nhà&#10;&#10;Mô tả được tạo tự độ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243" y="3242917"/>
            <a:ext cx="2050683" cy="172688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954725" y="1795241"/>
            <a:ext cx="8314565" cy="132207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/>
            <a:r>
              <a:rPr lang="vi-VN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US" altLang="vi-VN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vi-VN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vi-VN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XH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vi-VN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vi-VN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7" y="5530580"/>
            <a:ext cx="923705" cy="1010995"/>
          </a:xfrm>
          <a:prstGeom prst="rect">
            <a:avLst/>
          </a:prstGeom>
        </p:spPr>
      </p:pic>
      <p:pic>
        <p:nvPicPr>
          <p:cNvPr id="4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35" y="4622168"/>
            <a:ext cx="897692" cy="797460"/>
          </a:xfrm>
          <a:prstGeom prst="rect">
            <a:avLst/>
          </a:prstGeom>
        </p:spPr>
      </p:pic>
      <p:pic>
        <p:nvPicPr>
          <p:cNvPr id="44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10" y="396161"/>
            <a:ext cx="1036645" cy="956389"/>
          </a:xfrm>
          <a:prstGeom prst="rect">
            <a:avLst/>
          </a:prstGeom>
        </p:spPr>
      </p:pic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139412" y="396553"/>
            <a:ext cx="685800" cy="615106"/>
          </a:xfrm>
          <a:prstGeom prst="ellipse">
            <a:avLst/>
          </a:prstGeom>
          <a:solidFill>
            <a:srgbClr val="009999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2000" kern="0" dirty="0" smtClean="0">
                <a:solidFill>
                  <a:srgbClr val="DDDDDD"/>
                </a:solidFill>
                <a:cs typeface="Times New Roman" panose="02020603050405020304" pitchFamily="18" charset="0"/>
              </a:rPr>
              <a:t>1</a:t>
            </a:r>
            <a:endParaRPr kumimoji="0" lang="en-US" altLang="en-US" sz="2000" kern="0" dirty="0" smtClean="0">
              <a:solidFill>
                <a:srgbClr val="DDDDDD"/>
              </a:solidFill>
              <a:cs typeface="Times New Roman" panose="02020603050405020304" pitchFamily="18" charset="0"/>
            </a:endParaRPr>
          </a:p>
        </p:txBody>
      </p:sp>
      <p:sp>
        <p:nvSpPr>
          <p:cNvPr id="48" name="Oval 9"/>
          <p:cNvSpPr>
            <a:spLocks noChangeArrowheads="1"/>
          </p:cNvSpPr>
          <p:nvPr/>
        </p:nvSpPr>
        <p:spPr bwMode="auto">
          <a:xfrm>
            <a:off x="9942556" y="52212"/>
            <a:ext cx="685800" cy="493122"/>
          </a:xfrm>
          <a:prstGeom prst="ellipse">
            <a:avLst/>
          </a:prstGeom>
          <a:solidFill>
            <a:srgbClr val="008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2000" kern="0" dirty="0" smtClean="0">
                <a:solidFill>
                  <a:srgbClr val="DDDDDD"/>
                </a:solidFill>
                <a:cs typeface="Times New Roman" panose="02020603050405020304" pitchFamily="18" charset="0"/>
              </a:rPr>
              <a:t>2</a:t>
            </a:r>
            <a:endParaRPr kumimoji="0" lang="en-US" altLang="en-US" sz="2000" kern="0" dirty="0" smtClean="0">
              <a:solidFill>
                <a:srgbClr val="DDDDDD"/>
              </a:solidFill>
              <a:cs typeface="Times New Roman" panose="02020603050405020304" pitchFamily="18" charset="0"/>
            </a:endParaRPr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2144462" y="5754386"/>
            <a:ext cx="685800" cy="542569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2000" kern="0" dirty="0" smtClean="0">
                <a:solidFill>
                  <a:srgbClr val="DDDDDD"/>
                </a:solidFill>
                <a:cs typeface="Times New Roman" panose="02020603050405020304" pitchFamily="18" charset="0"/>
              </a:rPr>
              <a:t>3</a:t>
            </a:r>
            <a:endParaRPr kumimoji="0" lang="en-US" altLang="en-US" sz="2000" kern="0" dirty="0" smtClean="0">
              <a:solidFill>
                <a:srgbClr val="DDDDDD"/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11380817" y="2416929"/>
            <a:ext cx="685800" cy="542569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vi-VN" altLang="en-US" sz="2000" kern="0" dirty="0" smtClean="0">
                <a:solidFill>
                  <a:srgbClr val="DDDDDD"/>
                </a:solidFill>
                <a:cs typeface="Times New Roman" panose="02020603050405020304" pitchFamily="18" charset="0"/>
              </a:rPr>
              <a:t>4</a:t>
            </a:r>
            <a:endParaRPr kumimoji="0" lang="vi-VN" altLang="en-US" sz="2000" kern="0" dirty="0" smtClean="0">
              <a:solidFill>
                <a:srgbClr val="DDDDDD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47" grpId="0" bldLvl="0" animBg="1"/>
      <p:bldP spid="48" grpId="0" bldLvl="0" animBg="1"/>
      <p:bldP spid="49" grpId="0" bldLvl="0" animBg="1"/>
      <p:bldP spid="5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9289" y="2836505"/>
          <a:ext cx="11831217" cy="3318788"/>
        </p:xfrm>
        <a:graphic>
          <a:graphicData uri="http://schemas.openxmlformats.org/drawingml/2006/table">
            <a:tbl>
              <a:tblPr firstRow="1" firstCol="1" bandRow="1"/>
              <a:tblGrid>
                <a:gridCol w="3558238"/>
                <a:gridCol w="4588832"/>
                <a:gridCol w="3684147"/>
              </a:tblGrid>
              <a:tr h="690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28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Lao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ã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283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nản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vi-VN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800" i="0" dirty="0"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dở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ngại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miệt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mài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tòi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Kiên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TDTT,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kiên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covid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vi-VN" sz="280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</a:t>
                      </a:r>
                      <a:endParaRPr lang="en-US" sz="2800" i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Bạn là nhân vật nào trong teamwork?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763" b="89941" l="1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776"/>
            <a:ext cx="2919302" cy="1766538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7" name="TextBox 6"/>
          <p:cNvSpPr txBox="1"/>
          <p:nvPr/>
        </p:nvSpPr>
        <p:spPr>
          <a:xfrm>
            <a:off x="4265" y="0"/>
            <a:ext cx="2915037" cy="5219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TEAM WORK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4510" y="467920"/>
            <a:ext cx="7222321" cy="6381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79400" algn="just">
              <a:lnSpc>
                <a:spcPct val="127000"/>
              </a:lnSpc>
              <a:spcAft>
                <a:spcPts val="500"/>
              </a:spcAft>
            </a:pPr>
            <a:r>
              <a:rPr lang="en-US" sz="28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4785" y="2873828"/>
            <a:ext cx="2900751" cy="3984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337" y="-752082"/>
            <a:ext cx="10244245" cy="7610081"/>
          </a:xfrm>
          <a:prstGeom prst="rect">
            <a:avLst/>
          </a:prstGeom>
        </p:spPr>
      </p:pic>
      <p:pic>
        <p:nvPicPr>
          <p:cNvPr id="9" name="图片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42" y="1835682"/>
            <a:ext cx="2900060" cy="515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81401" y="1485252"/>
            <a:ext cx="7724897" cy="26625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42000"/>
              </a:lnSpc>
              <a:spcBef>
                <a:spcPts val="0"/>
              </a:spcBef>
              <a:spcAft>
                <a:spcPts val="1200"/>
              </a:spcAft>
              <a:buClr>
                <a:srgbClr val="65311B"/>
              </a:buClr>
              <a:buSzPts val="400"/>
              <a:buFont typeface="Arial" panose="020B0604020202020204" pitchFamily="34" charset="0"/>
              <a:buNone/>
              <a:tabLst>
                <a:tab pos="525780" algn="l"/>
              </a:tabLs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hiện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4785" y="2873828"/>
            <a:ext cx="2900751" cy="3984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337" y="-752082"/>
            <a:ext cx="10244245" cy="7610081"/>
          </a:xfrm>
          <a:prstGeom prst="rect">
            <a:avLst/>
          </a:prstGeom>
        </p:spPr>
      </p:pic>
      <p:pic>
        <p:nvPicPr>
          <p:cNvPr id="9" name="图片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42" y="1835682"/>
            <a:ext cx="2900060" cy="515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81401" y="1485252"/>
            <a:ext cx="7724897" cy="26625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42000"/>
              </a:lnSpc>
              <a:spcBef>
                <a:spcPts val="0"/>
              </a:spcBef>
              <a:spcAft>
                <a:spcPts val="1200"/>
              </a:spcAft>
              <a:buClr>
                <a:srgbClr val="65311B"/>
              </a:buClr>
              <a:buSzPts val="400"/>
              <a:buFont typeface="Arial" panose="020B0604020202020204" pitchFamily="34" charset="0"/>
              <a:buNone/>
              <a:tabLst>
                <a:tab pos="525780" algn="l"/>
              </a:tabLs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hiện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dở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4785" y="2873828"/>
            <a:ext cx="2900751" cy="3984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337" y="-752082"/>
            <a:ext cx="10244245" cy="7610081"/>
          </a:xfrm>
          <a:prstGeom prst="rect">
            <a:avLst/>
          </a:prstGeom>
        </p:spPr>
      </p:pic>
      <p:pic>
        <p:nvPicPr>
          <p:cNvPr id="9" name="图片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42" y="1835682"/>
            <a:ext cx="2900060" cy="515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26791" y="2355837"/>
            <a:ext cx="7724897" cy="21469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42000"/>
              </a:lnSpc>
              <a:spcBef>
                <a:spcPts val="0"/>
              </a:spcBef>
              <a:spcAft>
                <a:spcPts val="1200"/>
              </a:spcAft>
              <a:buClr>
                <a:srgbClr val="65311B"/>
              </a:buClr>
              <a:buSzPts val="400"/>
              <a:buFont typeface="Arial" panose="020B0604020202020204" pitchFamily="34" charset="0"/>
              <a:buNone/>
              <a:tabLst>
                <a:tab pos="525780" algn="l"/>
              </a:tabLs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hiện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TDTT,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4785" y="2873828"/>
            <a:ext cx="2900751" cy="3984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337" y="-752082"/>
            <a:ext cx="10244245" cy="7610081"/>
          </a:xfrm>
          <a:prstGeom prst="rect">
            <a:avLst/>
          </a:prstGeom>
        </p:spPr>
      </p:pic>
      <p:pic>
        <p:nvPicPr>
          <p:cNvPr id="9" name="图片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42" y="1835682"/>
            <a:ext cx="2900060" cy="515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81401" y="1485252"/>
            <a:ext cx="7724897" cy="47269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42000"/>
              </a:lnSpc>
              <a:spcBef>
                <a:spcPts val="0"/>
              </a:spcBef>
              <a:spcAft>
                <a:spcPts val="1200"/>
              </a:spcAft>
              <a:buClr>
                <a:srgbClr val="65311B"/>
              </a:buClr>
              <a:buSzPts val="400"/>
              <a:buFont typeface="Arial" panose="020B0604020202020204" pitchFamily="34" charset="0"/>
              <a:buNone/>
              <a:tabLst>
                <a:tab pos="525780" algn="l"/>
              </a:tabLs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hiện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dở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TDTT,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tags/tag1.xml><?xml version="1.0" encoding="utf-8"?>
<p:tagLst xmlns:p="http://schemas.openxmlformats.org/presentationml/2006/main">
  <p:tag name="GENSWF_SLIDE_TITLE" val="Tên bài"/>
  <p:tag name="ISPRING_SLIDE_INDENT_LEVEL" val="0"/>
  <p:tag name="ISPRING_PRESENTER_ID" val="{C2888B76-A251-4C62-904B-D2132BF9B8EA}"/>
  <p:tag name="ISPRING_CUSTOM_TIMING_USED" val="0"/>
</p:tagLst>
</file>

<file path=ppt/tags/tag2.xml><?xml version="1.0" encoding="utf-8"?>
<p:tagLst xmlns:p="http://schemas.openxmlformats.org/presentationml/2006/main">
  <p:tag name="GENSWF_SLIDE_TITLE" val="Tên bài"/>
  <p:tag name="ISPRING_SLIDE_INDENT_LEVEL" val="0"/>
  <p:tag name="ISPRING_PRESENTER_ID" val="{C2888B76-A251-4C62-904B-D2132BF9B8EA}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3689</Words>
  <Application>WPS Presentation</Application>
  <PresentationFormat>Widescreen</PresentationFormat>
  <Paragraphs>110</Paragraphs>
  <Slides>15</Slides>
  <Notes>3</Notes>
  <HiddenSlides>0</HiddenSlides>
  <MMClips>3</MMClips>
  <ScaleCrop>false</ScaleCrop>
  <HeadingPairs>
    <vt:vector size="6" baseType="variant">
      <vt:variant>
        <vt:lpstr>已用的字体</vt:lpstr>
      </vt:variant>
      <vt:variant>
        <vt:i4>32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48" baseType="lpstr">
      <vt:lpstr>Arial</vt:lpstr>
      <vt:lpstr>SimSun</vt:lpstr>
      <vt:lpstr>Wingdings</vt:lpstr>
      <vt:lpstr>Calibri</vt:lpstr>
      <vt:lpstr>Arial</vt:lpstr>
      <vt:lpstr>Calibri Light</vt:lpstr>
      <vt:lpstr>Microsoft YaHei</vt:lpstr>
      <vt:lpstr>Calibri</vt:lpstr>
      <vt:lpstr>Times New Roman</vt:lpstr>
      <vt:lpstr>.VnCentury Schoolbook</vt:lpstr>
      <vt:lpstr>Wingdings 3</vt:lpstr>
      <vt:lpstr>Trebuchet MS</vt:lpstr>
      <vt:lpstr>Trebuchet MS</vt:lpstr>
      <vt:lpstr>#9Slide03 Aturdida</vt:lpstr>
      <vt:lpstr>#9Slide03 Arima Madurai Black</vt:lpstr>
      <vt:lpstr>SVN-Vanilla Daisy Pro</vt:lpstr>
      <vt:lpstr>Segoe Print</vt:lpstr>
      <vt:lpstr>Cambria</vt:lpstr>
      <vt:lpstr>Arial Unicode MS</vt:lpstr>
      <vt:lpstr>Verdana</vt:lpstr>
      <vt:lpstr>Arial Unicode MS</vt:lpstr>
      <vt:lpstr>Jua</vt:lpstr>
      <vt:lpstr>Courier New</vt:lpstr>
      <vt:lpstr>DengXian</vt:lpstr>
      <vt:lpstr>#9Slide07 Marbelia Regular</vt:lpstr>
      <vt:lpstr>SVN-Very Berry</vt:lpstr>
      <vt:lpstr>#9Slide05 Brannboll Ny</vt:lpstr>
      <vt:lpstr>Helvetica Neue</vt:lpstr>
      <vt:lpstr>Symbol</vt:lpstr>
      <vt:lpstr>华康海报体W12</vt:lpstr>
      <vt:lpstr>#9Slide05 Fourth</vt:lpstr>
      <vt:lpstr>Segoe UI Symbol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LAPTOP ASUS</cp:lastModifiedBy>
  <cp:revision>281</cp:revision>
  <dcterms:created xsi:type="dcterms:W3CDTF">2021-06-28T15:32:00Z</dcterms:created>
  <dcterms:modified xsi:type="dcterms:W3CDTF">2022-09-06T10:08:16Z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